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0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CC66"/>
    <a:srgbClr val="009900"/>
    <a:srgbClr val="ABED69"/>
    <a:srgbClr val="69EDBB"/>
    <a:srgbClr val="F1D00D"/>
    <a:srgbClr val="F5F53D"/>
    <a:srgbClr val="16B679"/>
    <a:srgbClr val="FF00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89" autoAdjust="0"/>
  </p:normalViewPr>
  <p:slideViewPr>
    <p:cSldViewPr>
      <p:cViewPr varScale="1">
        <p:scale>
          <a:sx n="53" d="100"/>
          <a:sy n="53" d="100"/>
        </p:scale>
        <p:origin x="2232" y="29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058" cy="497265"/>
          </a:xfrm>
          <a:prstGeom prst="rect">
            <a:avLst/>
          </a:prstGeom>
        </p:spPr>
        <p:txBody>
          <a:bodyPr vert="horz" lIns="62975" tIns="31487" rIns="62975" bIns="31487" rtlCol="0"/>
          <a:lstStyle>
            <a:lvl1pPr algn="l">
              <a:defRPr sz="8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530" y="0"/>
            <a:ext cx="2946058" cy="497265"/>
          </a:xfrm>
          <a:prstGeom prst="rect">
            <a:avLst/>
          </a:prstGeom>
        </p:spPr>
        <p:txBody>
          <a:bodyPr vert="horz" lIns="62975" tIns="31487" rIns="62975" bIns="31487" rtlCol="0"/>
          <a:lstStyle>
            <a:lvl1pPr algn="r">
              <a:defRPr sz="800"/>
            </a:lvl1pPr>
          </a:lstStyle>
          <a:p>
            <a:fld id="{1877A960-C3D9-4419-9952-D9DBF8199B40}" type="datetimeFigureOut">
              <a:rPr lang="fr-FR" smtClean="0"/>
              <a:t>17/12/2025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9838"/>
            <a:ext cx="236537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5" tIns="31487" rIns="62975" bIns="31487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42" y="4777256"/>
            <a:ext cx="5438792" cy="3908964"/>
          </a:xfrm>
          <a:prstGeom prst="rect">
            <a:avLst/>
          </a:prstGeom>
        </p:spPr>
        <p:txBody>
          <a:bodyPr vert="horz" lIns="62975" tIns="31487" rIns="62975" bIns="3148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373"/>
            <a:ext cx="2946058" cy="497265"/>
          </a:xfrm>
          <a:prstGeom prst="rect">
            <a:avLst/>
          </a:prstGeom>
        </p:spPr>
        <p:txBody>
          <a:bodyPr vert="horz" lIns="62975" tIns="31487" rIns="62975" bIns="31487" rtlCol="0" anchor="b"/>
          <a:lstStyle>
            <a:lvl1pPr algn="l">
              <a:defRPr sz="8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530" y="9429373"/>
            <a:ext cx="2946058" cy="497265"/>
          </a:xfrm>
          <a:prstGeom prst="rect">
            <a:avLst/>
          </a:prstGeom>
        </p:spPr>
        <p:txBody>
          <a:bodyPr vert="horz" lIns="62975" tIns="31487" rIns="62975" bIns="31487" rtlCol="0" anchor="b"/>
          <a:lstStyle>
            <a:lvl1pPr algn="r">
              <a:defRPr sz="800"/>
            </a:lvl1pPr>
          </a:lstStyle>
          <a:p>
            <a:fld id="{847E1357-9D68-40F3-8429-46AD5F73D2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7421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7E1357-9D68-40F3-8429-46AD5F73D2B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6560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99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992" y="10692003"/>
                </a:lnTo>
                <a:lnTo>
                  <a:pt x="7559992" y="0"/>
                </a:lnTo>
                <a:close/>
              </a:path>
            </a:pathLst>
          </a:custGeom>
          <a:solidFill>
            <a:srgbClr val="EEA7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2850" y="4219031"/>
            <a:ext cx="4190365" cy="18107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5.png"/><Relationship Id="rId3" Type="http://schemas.openxmlformats.org/officeDocument/2006/relationships/image" Target="../media/image1.png"/><Relationship Id="rId21" Type="http://schemas.openxmlformats.org/officeDocument/2006/relationships/image" Target="../media/image18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1.jpeg"/><Relationship Id="rId5" Type="http://schemas.openxmlformats.org/officeDocument/2006/relationships/image" Target="../media/image3.png"/><Relationship Id="rId15" Type="http://schemas.openxmlformats.org/officeDocument/2006/relationships/hyperlink" Target="mailto:plateforme@aloess.org" TargetMode="External"/><Relationship Id="rId23" Type="http://schemas.openxmlformats.org/officeDocument/2006/relationships/image" Target="../media/image20.pn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27305" y="2573073"/>
            <a:ext cx="7572208" cy="10224783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99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992" y="10692003"/>
                </a:lnTo>
                <a:lnTo>
                  <a:pt x="7559992" y="0"/>
                </a:lnTo>
                <a:close/>
              </a:path>
            </a:pathLst>
          </a:custGeom>
          <a:solidFill>
            <a:srgbClr val="9ACAB9"/>
          </a:solidFill>
          <a:ln>
            <a:solidFill>
              <a:srgbClr val="16B679"/>
            </a:solidFill>
          </a:ln>
        </p:spPr>
        <p:txBody>
          <a:bodyPr wrap="square" lIns="0" tIns="0" rIns="0" bIns="0" rtlCol="0"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fr-FR"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36830" y="9201489"/>
            <a:ext cx="7560309" cy="1685902"/>
            <a:chOff x="-133255" y="8749199"/>
            <a:chExt cx="7560309" cy="1991360"/>
          </a:xfrm>
        </p:grpSpPr>
        <p:sp>
          <p:nvSpPr>
            <p:cNvPr id="4" name="object 4"/>
            <p:cNvSpPr/>
            <p:nvPr/>
          </p:nvSpPr>
          <p:spPr>
            <a:xfrm>
              <a:off x="-133255" y="8749199"/>
              <a:ext cx="7560309" cy="1991360"/>
            </a:xfrm>
            <a:custGeom>
              <a:avLst/>
              <a:gdLst/>
              <a:ahLst/>
              <a:cxnLst/>
              <a:rect l="l" t="t" r="r" b="b"/>
              <a:pathLst>
                <a:path w="7560309" h="1991359">
                  <a:moveTo>
                    <a:pt x="6335894" y="0"/>
                  </a:moveTo>
                  <a:lnTo>
                    <a:pt x="6172576" y="804"/>
                  </a:lnTo>
                  <a:lnTo>
                    <a:pt x="5949153" y="5268"/>
                  </a:lnTo>
                  <a:lnTo>
                    <a:pt x="5719521" y="13621"/>
                  </a:lnTo>
                  <a:lnTo>
                    <a:pt x="5424194" y="29556"/>
                  </a:lnTo>
                  <a:lnTo>
                    <a:pt x="5120190" y="51622"/>
                  </a:lnTo>
                  <a:lnTo>
                    <a:pt x="4808080" y="79851"/>
                  </a:lnTo>
                  <a:lnTo>
                    <a:pt x="4488434" y="114272"/>
                  </a:lnTo>
                  <a:lnTo>
                    <a:pt x="4161821" y="154915"/>
                  </a:lnTo>
                  <a:lnTo>
                    <a:pt x="3761492" y="211944"/>
                  </a:lnTo>
                  <a:lnTo>
                    <a:pt x="3352935" y="278029"/>
                  </a:lnTo>
                  <a:lnTo>
                    <a:pt x="2937135" y="353223"/>
                  </a:lnTo>
                  <a:lnTo>
                    <a:pt x="2515078" y="437579"/>
                  </a:lnTo>
                  <a:lnTo>
                    <a:pt x="2117109" y="524477"/>
                  </a:lnTo>
                  <a:lnTo>
                    <a:pt x="1689551" y="625963"/>
                  </a:lnTo>
                  <a:lnTo>
                    <a:pt x="1324156" y="719622"/>
                  </a:lnTo>
                  <a:lnTo>
                    <a:pt x="967575" y="817469"/>
                  </a:lnTo>
                  <a:lnTo>
                    <a:pt x="620456" y="919175"/>
                  </a:lnTo>
                  <a:lnTo>
                    <a:pt x="283447" y="1024407"/>
                  </a:lnTo>
                  <a:lnTo>
                    <a:pt x="0" y="1118229"/>
                  </a:lnTo>
                  <a:lnTo>
                    <a:pt x="0" y="1991057"/>
                  </a:lnTo>
                  <a:lnTo>
                    <a:pt x="7559992" y="1991057"/>
                  </a:lnTo>
                  <a:lnTo>
                    <a:pt x="7559992" y="80389"/>
                  </a:lnTo>
                  <a:lnTo>
                    <a:pt x="7453335" y="65521"/>
                  </a:lnTo>
                  <a:lnTo>
                    <a:pt x="7366390" y="54829"/>
                  </a:lnTo>
                  <a:lnTo>
                    <a:pt x="7232115" y="40564"/>
                  </a:lnTo>
                  <a:lnTo>
                    <a:pt x="7093322" y="28432"/>
                  </a:lnTo>
                  <a:lnTo>
                    <a:pt x="6950134" y="18440"/>
                  </a:lnTo>
                  <a:lnTo>
                    <a:pt x="6802675" y="10594"/>
                  </a:lnTo>
                  <a:lnTo>
                    <a:pt x="6599629" y="3483"/>
                  </a:lnTo>
                  <a:lnTo>
                    <a:pt x="6389499" y="214"/>
                  </a:lnTo>
                  <a:lnTo>
                    <a:pt x="63358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466503" y="9829675"/>
              <a:ext cx="481330" cy="480695"/>
            </a:xfrm>
            <a:custGeom>
              <a:avLst/>
              <a:gdLst/>
              <a:ahLst/>
              <a:cxnLst/>
              <a:rect l="l" t="t" r="r" b="b"/>
              <a:pathLst>
                <a:path w="481330" h="480695">
                  <a:moveTo>
                    <a:pt x="224264" y="0"/>
                  </a:moveTo>
                  <a:lnTo>
                    <a:pt x="175581" y="7992"/>
                  </a:lnTo>
                  <a:lnTo>
                    <a:pt x="129742" y="24866"/>
                  </a:lnTo>
                  <a:lnTo>
                    <a:pt x="89047" y="49518"/>
                  </a:lnTo>
                  <a:lnTo>
                    <a:pt x="55794" y="80844"/>
                  </a:lnTo>
                  <a:lnTo>
                    <a:pt x="32282" y="117740"/>
                  </a:lnTo>
                  <a:lnTo>
                    <a:pt x="11740" y="162724"/>
                  </a:lnTo>
                  <a:lnTo>
                    <a:pt x="1084" y="210386"/>
                  </a:lnTo>
                  <a:lnTo>
                    <a:pt x="0" y="258885"/>
                  </a:lnTo>
                  <a:lnTo>
                    <a:pt x="8168" y="306380"/>
                  </a:lnTo>
                  <a:lnTo>
                    <a:pt x="25274" y="351031"/>
                  </a:lnTo>
                  <a:lnTo>
                    <a:pt x="50998" y="390995"/>
                  </a:lnTo>
                  <a:lnTo>
                    <a:pt x="85026" y="424432"/>
                  </a:lnTo>
                  <a:lnTo>
                    <a:pt x="127295" y="452341"/>
                  </a:lnTo>
                  <a:lnTo>
                    <a:pt x="174388" y="471075"/>
                  </a:lnTo>
                  <a:lnTo>
                    <a:pt x="223694" y="480395"/>
                  </a:lnTo>
                  <a:lnTo>
                    <a:pt x="272604" y="480063"/>
                  </a:lnTo>
                  <a:lnTo>
                    <a:pt x="318509" y="469841"/>
                  </a:lnTo>
                  <a:lnTo>
                    <a:pt x="361670" y="447889"/>
                  </a:lnTo>
                  <a:lnTo>
                    <a:pt x="366483" y="447572"/>
                  </a:lnTo>
                  <a:lnTo>
                    <a:pt x="369544" y="448765"/>
                  </a:lnTo>
                  <a:lnTo>
                    <a:pt x="465340" y="476617"/>
                  </a:lnTo>
                  <a:lnTo>
                    <a:pt x="472134" y="478217"/>
                  </a:lnTo>
                  <a:lnTo>
                    <a:pt x="471537" y="473467"/>
                  </a:lnTo>
                  <a:lnTo>
                    <a:pt x="443102" y="373162"/>
                  </a:lnTo>
                  <a:lnTo>
                    <a:pt x="443864" y="367727"/>
                  </a:lnTo>
                  <a:lnTo>
                    <a:pt x="445693" y="364768"/>
                  </a:lnTo>
                  <a:lnTo>
                    <a:pt x="465519" y="321155"/>
                  </a:lnTo>
                  <a:lnTo>
                    <a:pt x="477471" y="274553"/>
                  </a:lnTo>
                  <a:lnTo>
                    <a:pt x="481259" y="228471"/>
                  </a:lnTo>
                  <a:lnTo>
                    <a:pt x="476596" y="186414"/>
                  </a:lnTo>
                  <a:lnTo>
                    <a:pt x="437064" y="103337"/>
                  </a:lnTo>
                  <a:lnTo>
                    <a:pt x="401905" y="61601"/>
                  </a:lnTo>
                  <a:lnTo>
                    <a:pt x="360842" y="29151"/>
                  </a:lnTo>
                  <a:lnTo>
                    <a:pt x="316997" y="8458"/>
                  </a:lnTo>
                  <a:lnTo>
                    <a:pt x="273494" y="1992"/>
                  </a:lnTo>
                  <a:lnTo>
                    <a:pt x="224264" y="0"/>
                  </a:lnTo>
                  <a:close/>
                </a:path>
              </a:pathLst>
            </a:custGeom>
            <a:solidFill>
              <a:srgbClr val="F2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9986" y="10021059"/>
              <a:ext cx="133223" cy="1758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7840" y="9916942"/>
              <a:ext cx="78206" cy="77851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3951843" y="7081573"/>
            <a:ext cx="3196288" cy="788839"/>
          </a:xfrm>
          <a:custGeom>
            <a:avLst/>
            <a:gdLst/>
            <a:ahLst/>
            <a:cxnLst/>
            <a:rect l="l" t="t" r="r" b="b"/>
            <a:pathLst>
              <a:path w="3060065" h="900429">
                <a:moveTo>
                  <a:pt x="2987636" y="0"/>
                </a:moveTo>
                <a:lnTo>
                  <a:pt x="71996" y="0"/>
                </a:ln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828001"/>
                </a:lnTo>
                <a:lnTo>
                  <a:pt x="5657" y="856026"/>
                </a:lnTo>
                <a:lnTo>
                  <a:pt x="21086" y="878911"/>
                </a:lnTo>
                <a:lnTo>
                  <a:pt x="43971" y="894340"/>
                </a:lnTo>
                <a:lnTo>
                  <a:pt x="71996" y="899998"/>
                </a:lnTo>
                <a:lnTo>
                  <a:pt x="2987636" y="899998"/>
                </a:lnTo>
                <a:lnTo>
                  <a:pt x="3015661" y="894340"/>
                </a:lnTo>
                <a:lnTo>
                  <a:pt x="3038546" y="878911"/>
                </a:lnTo>
                <a:lnTo>
                  <a:pt x="3053975" y="856026"/>
                </a:lnTo>
                <a:lnTo>
                  <a:pt x="3059633" y="828001"/>
                </a:lnTo>
                <a:lnTo>
                  <a:pt x="3059633" y="71996"/>
                </a:lnTo>
                <a:lnTo>
                  <a:pt x="3053975" y="43971"/>
                </a:lnTo>
                <a:lnTo>
                  <a:pt x="3038546" y="21086"/>
                </a:lnTo>
                <a:lnTo>
                  <a:pt x="3015661" y="5657"/>
                </a:lnTo>
                <a:lnTo>
                  <a:pt x="2987636" y="0"/>
                </a:lnTo>
                <a:close/>
              </a:path>
            </a:pathLst>
          </a:custGeom>
          <a:solidFill>
            <a:srgbClr val="EEA7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472125" y="6736923"/>
            <a:ext cx="235726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231F20"/>
                </a:solidFill>
                <a:latin typeface="Arial"/>
                <a:cs typeface="Arial"/>
              </a:rPr>
              <a:t>SI</a:t>
            </a:r>
            <a:r>
              <a:rPr sz="1600" b="1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sz="1600" b="1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-60" dirty="0">
                <a:solidFill>
                  <a:srgbClr val="231F20"/>
                </a:solidFill>
                <a:latin typeface="Arial"/>
                <a:cs typeface="Arial"/>
              </a:rPr>
              <a:t>CHANTAIT…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87531" y="7146437"/>
            <a:ext cx="2416521" cy="589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700"/>
              </a:lnSpc>
              <a:spcBef>
                <a:spcPts val="100"/>
              </a:spcBef>
            </a:pP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  <a:sym typeface="Wingdings" panose="05000000000000000000" pitchFamily="2" charset="2"/>
              </a:rPr>
              <a:t>  </a:t>
            </a:r>
            <a:r>
              <a:rPr lang="fr-FR" sz="1600" b="1" spc="-45" dirty="0">
                <a:solidFill>
                  <a:srgbClr val="FFFFFF"/>
                </a:solidFill>
                <a:latin typeface="Arial"/>
                <a:cs typeface="Arial"/>
              </a:rPr>
              <a:t>Lundi 5 &amp; 19 Janvier</a:t>
            </a:r>
          </a:p>
          <a:p>
            <a:pPr marL="12700" marR="5080">
              <a:lnSpc>
                <a:spcPct val="119700"/>
              </a:lnSpc>
              <a:spcBef>
                <a:spcPts val="100"/>
              </a:spcBef>
            </a:pPr>
            <a:r>
              <a:rPr lang="fr-FR" sz="1600" b="1" spc="-35" dirty="0">
                <a:solidFill>
                  <a:srgbClr val="FFFFFF"/>
                </a:solidFill>
                <a:latin typeface="Arial"/>
                <a:cs typeface="Arial"/>
              </a:rPr>
              <a:t>       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14h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30</a:t>
            </a:r>
            <a:r>
              <a:rPr sz="16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&gt;</a:t>
            </a:r>
            <a:r>
              <a:rPr sz="16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16h</a:t>
            </a:r>
            <a:r>
              <a:rPr lang="fr-FR" sz="1600" spc="-25" dirty="0">
                <a:solidFill>
                  <a:srgbClr val="FFFFFF"/>
                </a:solidFill>
                <a:latin typeface="Arial"/>
                <a:cs typeface="Arial"/>
              </a:rPr>
              <a:t>00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960030" y="6606721"/>
            <a:ext cx="401687" cy="342585"/>
            <a:chOff x="476402" y="6974275"/>
            <a:chExt cx="415290" cy="41465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6402" y="6974275"/>
              <a:ext cx="415036" cy="32621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12917" y="7252899"/>
              <a:ext cx="268605" cy="126364"/>
            </a:xfrm>
            <a:custGeom>
              <a:avLst/>
              <a:gdLst/>
              <a:ahLst/>
              <a:cxnLst/>
              <a:rect l="l" t="t" r="r" b="b"/>
              <a:pathLst>
                <a:path w="268605" h="126365">
                  <a:moveTo>
                    <a:pt x="24618" y="23907"/>
                  </a:moveTo>
                  <a:lnTo>
                    <a:pt x="16021" y="32505"/>
                  </a:lnTo>
                  <a:lnTo>
                    <a:pt x="4005" y="50602"/>
                  </a:lnTo>
                  <a:lnTo>
                    <a:pt x="0" y="71191"/>
                  </a:lnTo>
                  <a:lnTo>
                    <a:pt x="4005" y="91782"/>
                  </a:lnTo>
                  <a:lnTo>
                    <a:pt x="16021" y="109886"/>
                  </a:lnTo>
                  <a:lnTo>
                    <a:pt x="34123" y="121902"/>
                  </a:lnTo>
                  <a:lnTo>
                    <a:pt x="54711" y="125907"/>
                  </a:lnTo>
                  <a:lnTo>
                    <a:pt x="75299" y="121902"/>
                  </a:lnTo>
                  <a:lnTo>
                    <a:pt x="93402" y="109886"/>
                  </a:lnTo>
                  <a:lnTo>
                    <a:pt x="189807" y="13468"/>
                  </a:lnTo>
                  <a:lnTo>
                    <a:pt x="204929" y="3408"/>
                  </a:lnTo>
                  <a:lnTo>
                    <a:pt x="222138" y="0"/>
                  </a:lnTo>
                  <a:lnTo>
                    <a:pt x="239381" y="3249"/>
                  </a:lnTo>
                  <a:lnTo>
                    <a:pt x="254603" y="13163"/>
                  </a:lnTo>
                  <a:lnTo>
                    <a:pt x="264711" y="28099"/>
                  </a:lnTo>
                  <a:lnTo>
                    <a:pt x="268147" y="45164"/>
                  </a:lnTo>
                  <a:lnTo>
                    <a:pt x="264897" y="62262"/>
                  </a:lnTo>
                  <a:lnTo>
                    <a:pt x="254946" y="77298"/>
                  </a:lnTo>
                  <a:lnTo>
                    <a:pt x="226663" y="105581"/>
                  </a:lnTo>
                </a:path>
              </a:pathLst>
            </a:custGeom>
            <a:ln w="19304">
              <a:solidFill>
                <a:srgbClr val="F582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747046" y="9282333"/>
            <a:ext cx="300355" cy="300355"/>
            <a:chOff x="4964319" y="8074754"/>
            <a:chExt cx="300355" cy="300355"/>
          </a:xfrm>
        </p:grpSpPr>
        <p:sp>
          <p:nvSpPr>
            <p:cNvPr id="33" name="object 33"/>
            <p:cNvSpPr/>
            <p:nvPr/>
          </p:nvSpPr>
          <p:spPr>
            <a:xfrm>
              <a:off x="4964319" y="8074754"/>
              <a:ext cx="300355" cy="300355"/>
            </a:xfrm>
            <a:custGeom>
              <a:avLst/>
              <a:gdLst/>
              <a:ahLst/>
              <a:cxnLst/>
              <a:rect l="l" t="t" r="r" b="b"/>
              <a:pathLst>
                <a:path w="300354" h="300354">
                  <a:moveTo>
                    <a:pt x="149910" y="0"/>
                  </a:moveTo>
                  <a:lnTo>
                    <a:pt x="102528" y="7641"/>
                  </a:lnTo>
                  <a:lnTo>
                    <a:pt x="61376" y="28920"/>
                  </a:lnTo>
                  <a:lnTo>
                    <a:pt x="28924" y="61368"/>
                  </a:lnTo>
                  <a:lnTo>
                    <a:pt x="7642" y="102516"/>
                  </a:lnTo>
                  <a:lnTo>
                    <a:pt x="0" y="149898"/>
                  </a:lnTo>
                  <a:lnTo>
                    <a:pt x="7642" y="197280"/>
                  </a:lnTo>
                  <a:lnTo>
                    <a:pt x="28924" y="238432"/>
                  </a:lnTo>
                  <a:lnTo>
                    <a:pt x="61376" y="270884"/>
                  </a:lnTo>
                  <a:lnTo>
                    <a:pt x="102528" y="292166"/>
                  </a:lnTo>
                  <a:lnTo>
                    <a:pt x="149910" y="299808"/>
                  </a:lnTo>
                  <a:lnTo>
                    <a:pt x="197293" y="292166"/>
                  </a:lnTo>
                  <a:lnTo>
                    <a:pt x="238445" y="270884"/>
                  </a:lnTo>
                  <a:lnTo>
                    <a:pt x="270896" y="238432"/>
                  </a:lnTo>
                  <a:lnTo>
                    <a:pt x="292178" y="197280"/>
                  </a:lnTo>
                  <a:lnTo>
                    <a:pt x="299821" y="149898"/>
                  </a:lnTo>
                  <a:lnTo>
                    <a:pt x="292178" y="102516"/>
                  </a:lnTo>
                  <a:lnTo>
                    <a:pt x="270896" y="61368"/>
                  </a:lnTo>
                  <a:lnTo>
                    <a:pt x="238445" y="28920"/>
                  </a:lnTo>
                  <a:lnTo>
                    <a:pt x="197293" y="7641"/>
                  </a:lnTo>
                  <a:lnTo>
                    <a:pt x="149910" y="0"/>
                  </a:lnTo>
                  <a:close/>
                </a:path>
              </a:pathLst>
            </a:custGeom>
            <a:solidFill>
              <a:srgbClr val="008A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05614" y="8137397"/>
              <a:ext cx="222643" cy="165785"/>
            </a:xfrm>
            <a:prstGeom prst="rect">
              <a:avLst/>
            </a:prstGeom>
          </p:spPr>
        </p:pic>
      </p:grpSp>
      <p:sp>
        <p:nvSpPr>
          <p:cNvPr id="38" name="object 38"/>
          <p:cNvSpPr/>
          <p:nvPr/>
        </p:nvSpPr>
        <p:spPr>
          <a:xfrm>
            <a:off x="286463" y="8480575"/>
            <a:ext cx="2936100" cy="748221"/>
          </a:xfrm>
          <a:custGeom>
            <a:avLst/>
            <a:gdLst/>
            <a:ahLst/>
            <a:cxnLst/>
            <a:rect l="l" t="t" r="r" b="b"/>
            <a:pathLst>
              <a:path w="3060065" h="900429">
                <a:moveTo>
                  <a:pt x="2987636" y="0"/>
                </a:moveTo>
                <a:lnTo>
                  <a:pt x="71996" y="0"/>
                </a:ln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828001"/>
                </a:lnTo>
                <a:lnTo>
                  <a:pt x="5657" y="856026"/>
                </a:lnTo>
                <a:lnTo>
                  <a:pt x="21086" y="878911"/>
                </a:lnTo>
                <a:lnTo>
                  <a:pt x="43971" y="894340"/>
                </a:lnTo>
                <a:lnTo>
                  <a:pt x="71996" y="899998"/>
                </a:lnTo>
                <a:lnTo>
                  <a:pt x="2987636" y="899998"/>
                </a:lnTo>
                <a:lnTo>
                  <a:pt x="3015661" y="894340"/>
                </a:lnTo>
                <a:lnTo>
                  <a:pt x="3038546" y="878911"/>
                </a:lnTo>
                <a:lnTo>
                  <a:pt x="3053975" y="856026"/>
                </a:lnTo>
                <a:lnTo>
                  <a:pt x="3059633" y="828001"/>
                </a:lnTo>
                <a:lnTo>
                  <a:pt x="3059633" y="71996"/>
                </a:lnTo>
                <a:lnTo>
                  <a:pt x="3053975" y="43971"/>
                </a:lnTo>
                <a:lnTo>
                  <a:pt x="3038546" y="21086"/>
                </a:lnTo>
                <a:lnTo>
                  <a:pt x="3015661" y="5657"/>
                </a:lnTo>
                <a:lnTo>
                  <a:pt x="2987636" y="0"/>
                </a:lnTo>
                <a:close/>
              </a:path>
            </a:pathLst>
          </a:custGeom>
          <a:solidFill>
            <a:srgbClr val="F4857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6327667" y="7559954"/>
            <a:ext cx="624146" cy="284272"/>
            <a:chOff x="2777474" y="8062270"/>
            <a:chExt cx="624146" cy="225595"/>
          </a:xfrm>
        </p:grpSpPr>
        <p:sp>
          <p:nvSpPr>
            <p:cNvPr id="40" name="object 40"/>
            <p:cNvSpPr/>
            <p:nvPr/>
          </p:nvSpPr>
          <p:spPr>
            <a:xfrm>
              <a:off x="3116505" y="8062270"/>
              <a:ext cx="285115" cy="225595"/>
            </a:xfrm>
            <a:custGeom>
              <a:avLst/>
              <a:gdLst/>
              <a:ahLst/>
              <a:cxnLst/>
              <a:rect l="l" t="t" r="r" b="b"/>
              <a:pathLst>
                <a:path w="285114" h="285115">
                  <a:moveTo>
                    <a:pt x="142417" y="0"/>
                  </a:moveTo>
                  <a:lnTo>
                    <a:pt x="97404" y="7259"/>
                  </a:lnTo>
                  <a:lnTo>
                    <a:pt x="58309" y="27475"/>
                  </a:lnTo>
                  <a:lnTo>
                    <a:pt x="27479" y="58301"/>
                  </a:lnTo>
                  <a:lnTo>
                    <a:pt x="7260" y="97392"/>
                  </a:lnTo>
                  <a:lnTo>
                    <a:pt x="0" y="142405"/>
                  </a:lnTo>
                  <a:lnTo>
                    <a:pt x="7260" y="187418"/>
                  </a:lnTo>
                  <a:lnTo>
                    <a:pt x="27479" y="226513"/>
                  </a:lnTo>
                  <a:lnTo>
                    <a:pt x="58309" y="257343"/>
                  </a:lnTo>
                  <a:lnTo>
                    <a:pt x="97404" y="277561"/>
                  </a:lnTo>
                  <a:lnTo>
                    <a:pt x="142417" y="284822"/>
                  </a:lnTo>
                  <a:lnTo>
                    <a:pt x="187431" y="277561"/>
                  </a:lnTo>
                  <a:lnTo>
                    <a:pt x="226526" y="257343"/>
                  </a:lnTo>
                  <a:lnTo>
                    <a:pt x="257356" y="226513"/>
                  </a:lnTo>
                  <a:lnTo>
                    <a:pt x="277574" y="187418"/>
                  </a:lnTo>
                  <a:lnTo>
                    <a:pt x="284835" y="142405"/>
                  </a:lnTo>
                  <a:lnTo>
                    <a:pt x="277574" y="97392"/>
                  </a:lnTo>
                  <a:lnTo>
                    <a:pt x="257356" y="58301"/>
                  </a:lnTo>
                  <a:lnTo>
                    <a:pt x="226526" y="27475"/>
                  </a:lnTo>
                  <a:lnTo>
                    <a:pt x="187431" y="7259"/>
                  </a:lnTo>
                  <a:lnTo>
                    <a:pt x="142417" y="0"/>
                  </a:lnTo>
                  <a:close/>
                </a:path>
              </a:pathLst>
            </a:custGeom>
            <a:solidFill>
              <a:srgbClr val="F2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97920" y="8090848"/>
              <a:ext cx="154072" cy="16843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777474" y="8064903"/>
              <a:ext cx="285115" cy="222962"/>
            </a:xfrm>
            <a:custGeom>
              <a:avLst/>
              <a:gdLst/>
              <a:ahLst/>
              <a:cxnLst/>
              <a:rect l="l" t="t" r="r" b="b"/>
              <a:pathLst>
                <a:path w="285114" h="285115">
                  <a:moveTo>
                    <a:pt x="142417" y="0"/>
                  </a:moveTo>
                  <a:lnTo>
                    <a:pt x="97404" y="7259"/>
                  </a:lnTo>
                  <a:lnTo>
                    <a:pt x="58309" y="27475"/>
                  </a:lnTo>
                  <a:lnTo>
                    <a:pt x="27479" y="58301"/>
                  </a:lnTo>
                  <a:lnTo>
                    <a:pt x="7260" y="97392"/>
                  </a:lnTo>
                  <a:lnTo>
                    <a:pt x="0" y="142405"/>
                  </a:lnTo>
                  <a:lnTo>
                    <a:pt x="7260" y="187418"/>
                  </a:lnTo>
                  <a:lnTo>
                    <a:pt x="27479" y="226513"/>
                  </a:lnTo>
                  <a:lnTo>
                    <a:pt x="58309" y="257343"/>
                  </a:lnTo>
                  <a:lnTo>
                    <a:pt x="97404" y="277561"/>
                  </a:lnTo>
                  <a:lnTo>
                    <a:pt x="142417" y="284822"/>
                  </a:lnTo>
                  <a:lnTo>
                    <a:pt x="187431" y="277561"/>
                  </a:lnTo>
                  <a:lnTo>
                    <a:pt x="226526" y="257343"/>
                  </a:lnTo>
                  <a:lnTo>
                    <a:pt x="257356" y="226513"/>
                  </a:lnTo>
                  <a:lnTo>
                    <a:pt x="277574" y="187418"/>
                  </a:lnTo>
                  <a:lnTo>
                    <a:pt x="284835" y="142405"/>
                  </a:lnTo>
                  <a:lnTo>
                    <a:pt x="277574" y="97392"/>
                  </a:lnTo>
                  <a:lnTo>
                    <a:pt x="257356" y="58301"/>
                  </a:lnTo>
                  <a:lnTo>
                    <a:pt x="226526" y="27475"/>
                  </a:lnTo>
                  <a:lnTo>
                    <a:pt x="187431" y="7259"/>
                  </a:lnTo>
                  <a:lnTo>
                    <a:pt x="142417" y="0"/>
                  </a:lnTo>
                  <a:close/>
                </a:path>
              </a:pathLst>
            </a:custGeom>
            <a:solidFill>
              <a:srgbClr val="008A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17595" y="8106339"/>
              <a:ext cx="211518" cy="157492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827741" y="8198827"/>
            <a:ext cx="1942066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600" b="1" spc="-50" dirty="0">
                <a:solidFill>
                  <a:srgbClr val="231F20"/>
                </a:solidFill>
                <a:latin typeface="Arial"/>
                <a:cs typeface="Arial"/>
              </a:rPr>
              <a:t>SOPHROLOGIE</a:t>
            </a:r>
            <a:endParaRPr lang="fr-FR" sz="1600" dirty="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66551" y="8548041"/>
            <a:ext cx="2846355" cy="589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800"/>
              </a:lnSpc>
              <a:spcBef>
                <a:spcPts val="100"/>
              </a:spcBef>
            </a:pP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  <a:sym typeface="Wingdings" panose="05000000000000000000" pitchFamily="2" charset="2"/>
              </a:rPr>
              <a:t>  </a:t>
            </a:r>
            <a:r>
              <a:rPr lang="fr-FR" sz="1600" b="1" spc="-50" dirty="0">
                <a:solidFill>
                  <a:srgbClr val="FFFFFF"/>
                </a:solidFill>
                <a:latin typeface="Arial"/>
                <a:cs typeface="Arial"/>
              </a:rPr>
              <a:t>Mercredi 7 &amp; 21 Janvier</a:t>
            </a:r>
          </a:p>
          <a:p>
            <a:pPr marL="12700" marR="5080">
              <a:lnSpc>
                <a:spcPct val="119800"/>
              </a:lnSpc>
              <a:spcBef>
                <a:spcPts val="100"/>
              </a:spcBef>
            </a:pPr>
            <a:r>
              <a:rPr lang="fr-FR" sz="1600" spc="-50" dirty="0">
                <a:solidFill>
                  <a:srgbClr val="FFFFFF"/>
                </a:solidFill>
                <a:latin typeface="Arial"/>
                <a:cs typeface="Arial"/>
              </a:rPr>
              <a:t>      1</a:t>
            </a:r>
            <a:r>
              <a:rPr lang="fr-FR" sz="1600" spc="-45" dirty="0">
                <a:solidFill>
                  <a:srgbClr val="FFFFFF"/>
                </a:solidFill>
                <a:latin typeface="Arial"/>
                <a:cs typeface="Arial"/>
              </a:rPr>
              <a:t>0h30 &gt; 11h30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28396" y="8101219"/>
            <a:ext cx="412750" cy="331470"/>
            <a:chOff x="489573" y="5375249"/>
            <a:chExt cx="412750" cy="331470"/>
          </a:xfrm>
        </p:grpSpPr>
        <p:sp>
          <p:nvSpPr>
            <p:cNvPr id="50" name="object 50"/>
            <p:cNvSpPr/>
            <p:nvPr/>
          </p:nvSpPr>
          <p:spPr>
            <a:xfrm>
              <a:off x="626250" y="5383936"/>
              <a:ext cx="139065" cy="295910"/>
            </a:xfrm>
            <a:custGeom>
              <a:avLst/>
              <a:gdLst/>
              <a:ahLst/>
              <a:cxnLst/>
              <a:rect l="l" t="t" r="r" b="b"/>
              <a:pathLst>
                <a:path w="139065" h="295910">
                  <a:moveTo>
                    <a:pt x="138988" y="147675"/>
                  </a:moveTo>
                  <a:lnTo>
                    <a:pt x="128130" y="205157"/>
                  </a:lnTo>
                  <a:lnTo>
                    <a:pt x="104241" y="252098"/>
                  </a:lnTo>
                  <a:lnTo>
                    <a:pt x="80352" y="283746"/>
                  </a:lnTo>
                  <a:lnTo>
                    <a:pt x="69494" y="295351"/>
                  </a:lnTo>
                  <a:lnTo>
                    <a:pt x="29317" y="255853"/>
                  </a:lnTo>
                  <a:lnTo>
                    <a:pt x="8686" y="227304"/>
                  </a:lnTo>
                  <a:lnTo>
                    <a:pt x="1085" y="195860"/>
                  </a:lnTo>
                  <a:lnTo>
                    <a:pt x="0" y="147675"/>
                  </a:lnTo>
                  <a:lnTo>
                    <a:pt x="10858" y="90193"/>
                  </a:lnTo>
                  <a:lnTo>
                    <a:pt x="34747" y="43253"/>
                  </a:lnTo>
                  <a:lnTo>
                    <a:pt x="58635" y="11605"/>
                  </a:lnTo>
                  <a:lnTo>
                    <a:pt x="69494" y="0"/>
                  </a:lnTo>
                  <a:lnTo>
                    <a:pt x="109670" y="39497"/>
                  </a:lnTo>
                  <a:lnTo>
                    <a:pt x="130302" y="68046"/>
                  </a:lnTo>
                  <a:lnTo>
                    <a:pt x="137902" y="99491"/>
                  </a:lnTo>
                  <a:lnTo>
                    <a:pt x="138988" y="147675"/>
                  </a:lnTo>
                  <a:close/>
                </a:path>
              </a:pathLst>
            </a:custGeom>
            <a:ln w="17373">
              <a:solidFill>
                <a:srgbClr val="F371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9573" y="5461495"/>
              <a:ext cx="412343" cy="245136"/>
            </a:xfrm>
            <a:prstGeom prst="rect">
              <a:avLst/>
            </a:prstGeom>
          </p:spPr>
        </p:pic>
      </p:grpSp>
      <p:grpSp>
        <p:nvGrpSpPr>
          <p:cNvPr id="52" name="object 52"/>
          <p:cNvGrpSpPr/>
          <p:nvPr/>
        </p:nvGrpSpPr>
        <p:grpSpPr>
          <a:xfrm>
            <a:off x="-70713" y="1274670"/>
            <a:ext cx="4038782" cy="1438177"/>
            <a:chOff x="0" y="1156366"/>
            <a:chExt cx="3931285" cy="1440180"/>
          </a:xfrm>
        </p:grpSpPr>
        <p:sp>
          <p:nvSpPr>
            <p:cNvPr id="53" name="object 53"/>
            <p:cNvSpPr/>
            <p:nvPr/>
          </p:nvSpPr>
          <p:spPr>
            <a:xfrm>
              <a:off x="0" y="2117267"/>
              <a:ext cx="3789045" cy="479425"/>
            </a:xfrm>
            <a:custGeom>
              <a:avLst/>
              <a:gdLst/>
              <a:ahLst/>
              <a:cxnLst/>
              <a:rect l="l" t="t" r="r" b="b"/>
              <a:pathLst>
                <a:path w="3789045" h="479425">
                  <a:moveTo>
                    <a:pt x="0" y="0"/>
                  </a:moveTo>
                  <a:lnTo>
                    <a:pt x="0" y="363341"/>
                  </a:lnTo>
                  <a:lnTo>
                    <a:pt x="3788999" y="478960"/>
                  </a:lnTo>
                  <a:lnTo>
                    <a:pt x="3788999" y="190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0" y="1162127"/>
              <a:ext cx="3260725" cy="1308100"/>
            </a:xfrm>
            <a:custGeom>
              <a:avLst/>
              <a:gdLst/>
              <a:ahLst/>
              <a:cxnLst/>
              <a:rect l="l" t="t" r="r" b="b"/>
              <a:pathLst>
                <a:path w="3260725" h="1308100">
                  <a:moveTo>
                    <a:pt x="64966" y="1295400"/>
                  </a:moveTo>
                  <a:lnTo>
                    <a:pt x="6531" y="1295400"/>
                  </a:lnTo>
                  <a:lnTo>
                    <a:pt x="23412" y="1308100"/>
                  </a:lnTo>
                  <a:lnTo>
                    <a:pt x="48085" y="1308100"/>
                  </a:lnTo>
                  <a:lnTo>
                    <a:pt x="64966" y="1295400"/>
                  </a:lnTo>
                  <a:close/>
                </a:path>
                <a:path w="3260725" h="1308100">
                  <a:moveTo>
                    <a:pt x="148075" y="1295400"/>
                  </a:moveTo>
                  <a:lnTo>
                    <a:pt x="89639" y="1295400"/>
                  </a:lnTo>
                  <a:lnTo>
                    <a:pt x="106521" y="1308100"/>
                  </a:lnTo>
                  <a:lnTo>
                    <a:pt x="131194" y="1308100"/>
                  </a:lnTo>
                  <a:lnTo>
                    <a:pt x="148075" y="1295400"/>
                  </a:lnTo>
                  <a:close/>
                </a:path>
                <a:path w="3260725" h="1308100">
                  <a:moveTo>
                    <a:pt x="231540" y="1295400"/>
                  </a:moveTo>
                  <a:lnTo>
                    <a:pt x="172748" y="1295400"/>
                  </a:lnTo>
                  <a:lnTo>
                    <a:pt x="189630" y="1308100"/>
                  </a:lnTo>
                  <a:lnTo>
                    <a:pt x="214658" y="1308100"/>
                  </a:lnTo>
                  <a:lnTo>
                    <a:pt x="231540" y="1295400"/>
                  </a:lnTo>
                  <a:close/>
                </a:path>
                <a:path w="3260725" h="1308100">
                  <a:moveTo>
                    <a:pt x="314661" y="1295400"/>
                  </a:moveTo>
                  <a:lnTo>
                    <a:pt x="256213" y="1295400"/>
                  </a:lnTo>
                  <a:lnTo>
                    <a:pt x="273099" y="1308100"/>
                  </a:lnTo>
                  <a:lnTo>
                    <a:pt x="297780" y="1308100"/>
                  </a:lnTo>
                  <a:lnTo>
                    <a:pt x="314661" y="1295400"/>
                  </a:lnTo>
                  <a:close/>
                </a:path>
                <a:path w="3260725" h="1308100">
                  <a:moveTo>
                    <a:pt x="397770" y="1295400"/>
                  </a:moveTo>
                  <a:lnTo>
                    <a:pt x="339334" y="1295400"/>
                  </a:lnTo>
                  <a:lnTo>
                    <a:pt x="356216" y="1308100"/>
                  </a:lnTo>
                  <a:lnTo>
                    <a:pt x="380889" y="1308100"/>
                  </a:lnTo>
                  <a:lnTo>
                    <a:pt x="397770" y="1295400"/>
                  </a:lnTo>
                  <a:close/>
                </a:path>
                <a:path w="3260725" h="1308100">
                  <a:moveTo>
                    <a:pt x="480879" y="1295400"/>
                  </a:moveTo>
                  <a:lnTo>
                    <a:pt x="422443" y="1295400"/>
                  </a:lnTo>
                  <a:lnTo>
                    <a:pt x="439324" y="1308100"/>
                  </a:lnTo>
                  <a:lnTo>
                    <a:pt x="463997" y="1308100"/>
                  </a:lnTo>
                  <a:lnTo>
                    <a:pt x="480879" y="1295400"/>
                  </a:lnTo>
                  <a:close/>
                </a:path>
                <a:path w="3260725" h="1308100">
                  <a:moveTo>
                    <a:pt x="563988" y="1295400"/>
                  </a:moveTo>
                  <a:lnTo>
                    <a:pt x="505552" y="1295400"/>
                  </a:lnTo>
                  <a:lnTo>
                    <a:pt x="522433" y="1308100"/>
                  </a:lnTo>
                  <a:lnTo>
                    <a:pt x="547106" y="1308100"/>
                  </a:lnTo>
                  <a:lnTo>
                    <a:pt x="563988" y="1295400"/>
                  </a:lnTo>
                  <a:close/>
                </a:path>
                <a:path w="3260725" h="1308100">
                  <a:moveTo>
                    <a:pt x="647109" y="1295400"/>
                  </a:moveTo>
                  <a:lnTo>
                    <a:pt x="588668" y="1295400"/>
                  </a:lnTo>
                  <a:lnTo>
                    <a:pt x="605555" y="1308100"/>
                  </a:lnTo>
                  <a:lnTo>
                    <a:pt x="630228" y="1308100"/>
                  </a:lnTo>
                  <a:lnTo>
                    <a:pt x="647109" y="1295400"/>
                  </a:lnTo>
                  <a:close/>
                </a:path>
                <a:path w="3260725" h="1308100">
                  <a:moveTo>
                    <a:pt x="730218" y="1295400"/>
                  </a:moveTo>
                  <a:lnTo>
                    <a:pt x="671782" y="1295400"/>
                  </a:lnTo>
                  <a:lnTo>
                    <a:pt x="688663" y="1308100"/>
                  </a:lnTo>
                  <a:lnTo>
                    <a:pt x="713336" y="1308100"/>
                  </a:lnTo>
                  <a:lnTo>
                    <a:pt x="730218" y="1295400"/>
                  </a:lnTo>
                  <a:close/>
                </a:path>
                <a:path w="3260725" h="1308100">
                  <a:moveTo>
                    <a:pt x="813327" y="1295400"/>
                  </a:moveTo>
                  <a:lnTo>
                    <a:pt x="754891" y="1295400"/>
                  </a:lnTo>
                  <a:lnTo>
                    <a:pt x="771772" y="1308100"/>
                  </a:lnTo>
                  <a:lnTo>
                    <a:pt x="796445" y="1308100"/>
                  </a:lnTo>
                  <a:lnTo>
                    <a:pt x="813327" y="1295400"/>
                  </a:lnTo>
                  <a:close/>
                </a:path>
                <a:path w="3260725" h="1308100">
                  <a:moveTo>
                    <a:pt x="896448" y="1295400"/>
                  </a:moveTo>
                  <a:lnTo>
                    <a:pt x="838007" y="1295400"/>
                  </a:lnTo>
                  <a:lnTo>
                    <a:pt x="854894" y="1308100"/>
                  </a:lnTo>
                  <a:lnTo>
                    <a:pt x="879567" y="1308100"/>
                  </a:lnTo>
                  <a:lnTo>
                    <a:pt x="896448" y="1295400"/>
                  </a:lnTo>
                  <a:close/>
                </a:path>
                <a:path w="3260725" h="1308100">
                  <a:moveTo>
                    <a:pt x="979557" y="1295400"/>
                  </a:moveTo>
                  <a:lnTo>
                    <a:pt x="921121" y="1295400"/>
                  </a:lnTo>
                  <a:lnTo>
                    <a:pt x="938003" y="1308100"/>
                  </a:lnTo>
                  <a:lnTo>
                    <a:pt x="962676" y="1308100"/>
                  </a:lnTo>
                  <a:lnTo>
                    <a:pt x="979557" y="1295400"/>
                  </a:lnTo>
                  <a:close/>
                </a:path>
                <a:path w="3260725" h="1308100">
                  <a:moveTo>
                    <a:pt x="1062678" y="1295400"/>
                  </a:moveTo>
                  <a:lnTo>
                    <a:pt x="1004237" y="1295400"/>
                  </a:lnTo>
                  <a:lnTo>
                    <a:pt x="1021124" y="1308100"/>
                  </a:lnTo>
                  <a:lnTo>
                    <a:pt x="1045797" y="1308100"/>
                  </a:lnTo>
                  <a:lnTo>
                    <a:pt x="1062678" y="1295400"/>
                  </a:lnTo>
                  <a:close/>
                </a:path>
                <a:path w="3260725" h="1308100">
                  <a:moveTo>
                    <a:pt x="1145800" y="1295400"/>
                  </a:moveTo>
                  <a:lnTo>
                    <a:pt x="1087351" y="1295400"/>
                  </a:lnTo>
                  <a:lnTo>
                    <a:pt x="1104233" y="1308100"/>
                  </a:lnTo>
                  <a:lnTo>
                    <a:pt x="1128913" y="1308100"/>
                  </a:lnTo>
                  <a:lnTo>
                    <a:pt x="1145800" y="1295400"/>
                  </a:lnTo>
                  <a:close/>
                </a:path>
                <a:path w="3260725" h="1308100">
                  <a:moveTo>
                    <a:pt x="1247692" y="1295400"/>
                  </a:moveTo>
                  <a:lnTo>
                    <a:pt x="1170473" y="1295400"/>
                  </a:lnTo>
                  <a:lnTo>
                    <a:pt x="1187354" y="1308100"/>
                  </a:lnTo>
                  <a:lnTo>
                    <a:pt x="1230811" y="1308100"/>
                  </a:lnTo>
                  <a:lnTo>
                    <a:pt x="1247692" y="1295400"/>
                  </a:lnTo>
                  <a:close/>
                </a:path>
                <a:path w="3260725" h="1308100">
                  <a:moveTo>
                    <a:pt x="1330814" y="1295400"/>
                  </a:moveTo>
                  <a:lnTo>
                    <a:pt x="1272372" y="1295400"/>
                  </a:lnTo>
                  <a:lnTo>
                    <a:pt x="1289259" y="1308100"/>
                  </a:lnTo>
                  <a:lnTo>
                    <a:pt x="1313932" y="1308100"/>
                  </a:lnTo>
                  <a:lnTo>
                    <a:pt x="1330814" y="1295400"/>
                  </a:lnTo>
                  <a:close/>
                </a:path>
                <a:path w="3260725" h="1308100">
                  <a:moveTo>
                    <a:pt x="1413928" y="1295400"/>
                  </a:moveTo>
                  <a:lnTo>
                    <a:pt x="1355487" y="1295400"/>
                  </a:lnTo>
                  <a:lnTo>
                    <a:pt x="1372368" y="1308100"/>
                  </a:lnTo>
                  <a:lnTo>
                    <a:pt x="1397041" y="1308100"/>
                  </a:lnTo>
                  <a:lnTo>
                    <a:pt x="1413928" y="1295400"/>
                  </a:lnTo>
                  <a:close/>
                </a:path>
                <a:path w="3260725" h="1308100">
                  <a:moveTo>
                    <a:pt x="1497044" y="1295400"/>
                  </a:moveTo>
                  <a:lnTo>
                    <a:pt x="1438608" y="1295400"/>
                  </a:lnTo>
                  <a:lnTo>
                    <a:pt x="1455489" y="1308100"/>
                  </a:lnTo>
                  <a:lnTo>
                    <a:pt x="1480162" y="1308100"/>
                  </a:lnTo>
                  <a:lnTo>
                    <a:pt x="1497044" y="1295400"/>
                  </a:lnTo>
                  <a:close/>
                </a:path>
                <a:path w="3260725" h="1308100">
                  <a:moveTo>
                    <a:pt x="1580158" y="1295400"/>
                  </a:moveTo>
                  <a:lnTo>
                    <a:pt x="1521717" y="1295400"/>
                  </a:lnTo>
                  <a:lnTo>
                    <a:pt x="1538598" y="1308100"/>
                  </a:lnTo>
                  <a:lnTo>
                    <a:pt x="1563271" y="1308100"/>
                  </a:lnTo>
                  <a:lnTo>
                    <a:pt x="1580158" y="1295400"/>
                  </a:lnTo>
                  <a:close/>
                </a:path>
                <a:path w="3260725" h="1308100">
                  <a:moveTo>
                    <a:pt x="1663274" y="1295400"/>
                  </a:moveTo>
                  <a:lnTo>
                    <a:pt x="1604838" y="1295400"/>
                  </a:lnTo>
                  <a:lnTo>
                    <a:pt x="1621720" y="1308100"/>
                  </a:lnTo>
                  <a:lnTo>
                    <a:pt x="1646393" y="1308100"/>
                  </a:lnTo>
                  <a:lnTo>
                    <a:pt x="1663274" y="1295400"/>
                  </a:lnTo>
                  <a:close/>
                </a:path>
                <a:path w="3260725" h="1308100">
                  <a:moveTo>
                    <a:pt x="1746383" y="1295400"/>
                  </a:moveTo>
                  <a:lnTo>
                    <a:pt x="1687947" y="1295400"/>
                  </a:lnTo>
                  <a:lnTo>
                    <a:pt x="1704829" y="1308100"/>
                  </a:lnTo>
                  <a:lnTo>
                    <a:pt x="1729502" y="1308100"/>
                  </a:lnTo>
                  <a:lnTo>
                    <a:pt x="1746383" y="1295400"/>
                  </a:lnTo>
                  <a:close/>
                </a:path>
                <a:path w="3260725" h="1308100">
                  <a:moveTo>
                    <a:pt x="1829497" y="1295400"/>
                  </a:moveTo>
                  <a:lnTo>
                    <a:pt x="1771056" y="1295400"/>
                  </a:lnTo>
                  <a:lnTo>
                    <a:pt x="1787937" y="1308100"/>
                  </a:lnTo>
                  <a:lnTo>
                    <a:pt x="1812611" y="1308100"/>
                  </a:lnTo>
                  <a:lnTo>
                    <a:pt x="1829497" y="1295400"/>
                  </a:lnTo>
                  <a:close/>
                </a:path>
                <a:path w="3260725" h="1308100">
                  <a:moveTo>
                    <a:pt x="1912613" y="1295400"/>
                  </a:moveTo>
                  <a:lnTo>
                    <a:pt x="1854177" y="1295400"/>
                  </a:lnTo>
                  <a:lnTo>
                    <a:pt x="1871059" y="1308100"/>
                  </a:lnTo>
                  <a:lnTo>
                    <a:pt x="1895732" y="1308100"/>
                  </a:lnTo>
                  <a:lnTo>
                    <a:pt x="1912613" y="1295400"/>
                  </a:lnTo>
                  <a:close/>
                </a:path>
                <a:path w="3260725" h="1308100">
                  <a:moveTo>
                    <a:pt x="1995722" y="1295400"/>
                  </a:moveTo>
                  <a:lnTo>
                    <a:pt x="1937286" y="1295400"/>
                  </a:lnTo>
                  <a:lnTo>
                    <a:pt x="1954168" y="1308100"/>
                  </a:lnTo>
                  <a:lnTo>
                    <a:pt x="1978841" y="1308100"/>
                  </a:lnTo>
                  <a:lnTo>
                    <a:pt x="1995722" y="1295400"/>
                  </a:lnTo>
                  <a:close/>
                </a:path>
                <a:path w="3260725" h="1308100">
                  <a:moveTo>
                    <a:pt x="2078831" y="1295400"/>
                  </a:moveTo>
                  <a:lnTo>
                    <a:pt x="2020395" y="1295400"/>
                  </a:lnTo>
                  <a:lnTo>
                    <a:pt x="2037276" y="1308100"/>
                  </a:lnTo>
                  <a:lnTo>
                    <a:pt x="2061949" y="1308100"/>
                  </a:lnTo>
                  <a:lnTo>
                    <a:pt x="2078831" y="1295400"/>
                  </a:lnTo>
                  <a:close/>
                </a:path>
                <a:path w="3260725" h="1308100">
                  <a:moveTo>
                    <a:pt x="2161952" y="1295400"/>
                  </a:moveTo>
                  <a:lnTo>
                    <a:pt x="2103504" y="1295400"/>
                  </a:lnTo>
                  <a:lnTo>
                    <a:pt x="2120385" y="1308100"/>
                  </a:lnTo>
                  <a:lnTo>
                    <a:pt x="2145066" y="1308100"/>
                  </a:lnTo>
                  <a:lnTo>
                    <a:pt x="2161952" y="1295400"/>
                  </a:lnTo>
                  <a:close/>
                </a:path>
                <a:path w="3260725" h="1308100">
                  <a:moveTo>
                    <a:pt x="2245417" y="1295400"/>
                  </a:moveTo>
                  <a:lnTo>
                    <a:pt x="2186625" y="1295400"/>
                  </a:lnTo>
                  <a:lnTo>
                    <a:pt x="2203507" y="1308100"/>
                  </a:lnTo>
                  <a:lnTo>
                    <a:pt x="2228535" y="1308100"/>
                  </a:lnTo>
                  <a:lnTo>
                    <a:pt x="2245417" y="1295400"/>
                  </a:lnTo>
                  <a:close/>
                </a:path>
                <a:path w="3260725" h="1308100">
                  <a:moveTo>
                    <a:pt x="2328526" y="1295400"/>
                  </a:moveTo>
                  <a:lnTo>
                    <a:pt x="2270090" y="1295400"/>
                  </a:lnTo>
                  <a:lnTo>
                    <a:pt x="2286971" y="1308100"/>
                  </a:lnTo>
                  <a:lnTo>
                    <a:pt x="2311644" y="1308100"/>
                  </a:lnTo>
                  <a:lnTo>
                    <a:pt x="2328526" y="1295400"/>
                  </a:lnTo>
                  <a:close/>
                </a:path>
                <a:path w="3260725" h="1308100">
                  <a:moveTo>
                    <a:pt x="2411634" y="1295400"/>
                  </a:moveTo>
                  <a:lnTo>
                    <a:pt x="2353199" y="1295400"/>
                  </a:lnTo>
                  <a:lnTo>
                    <a:pt x="2370080" y="1308100"/>
                  </a:lnTo>
                  <a:lnTo>
                    <a:pt x="2394753" y="1308100"/>
                  </a:lnTo>
                  <a:lnTo>
                    <a:pt x="2411634" y="1295400"/>
                  </a:lnTo>
                  <a:close/>
                </a:path>
                <a:path w="3260725" h="1308100">
                  <a:moveTo>
                    <a:pt x="2494756" y="1295400"/>
                  </a:moveTo>
                  <a:lnTo>
                    <a:pt x="2436307" y="1295400"/>
                  </a:lnTo>
                  <a:lnTo>
                    <a:pt x="2453189" y="1308100"/>
                  </a:lnTo>
                  <a:lnTo>
                    <a:pt x="2477869" y="1308100"/>
                  </a:lnTo>
                  <a:lnTo>
                    <a:pt x="2494756" y="1295400"/>
                  </a:lnTo>
                  <a:close/>
                </a:path>
                <a:path w="3260725" h="1308100">
                  <a:moveTo>
                    <a:pt x="2577865" y="1295400"/>
                  </a:moveTo>
                  <a:lnTo>
                    <a:pt x="2519429" y="1295400"/>
                  </a:lnTo>
                  <a:lnTo>
                    <a:pt x="2536310" y="1308100"/>
                  </a:lnTo>
                  <a:lnTo>
                    <a:pt x="2560983" y="1308100"/>
                  </a:lnTo>
                  <a:lnTo>
                    <a:pt x="2577865" y="1295400"/>
                  </a:lnTo>
                  <a:close/>
                </a:path>
                <a:path w="3260725" h="1308100">
                  <a:moveTo>
                    <a:pt x="2660973" y="1295400"/>
                  </a:moveTo>
                  <a:lnTo>
                    <a:pt x="2602538" y="1295400"/>
                  </a:lnTo>
                  <a:lnTo>
                    <a:pt x="2619419" y="1308100"/>
                  </a:lnTo>
                  <a:lnTo>
                    <a:pt x="2644092" y="1308100"/>
                  </a:lnTo>
                  <a:lnTo>
                    <a:pt x="2660973" y="1295400"/>
                  </a:lnTo>
                  <a:close/>
                </a:path>
                <a:path w="3260725" h="1308100">
                  <a:moveTo>
                    <a:pt x="2744095" y="1295400"/>
                  </a:moveTo>
                  <a:lnTo>
                    <a:pt x="2685647" y="1295400"/>
                  </a:lnTo>
                  <a:lnTo>
                    <a:pt x="2702533" y="1308100"/>
                  </a:lnTo>
                  <a:lnTo>
                    <a:pt x="2727214" y="1308100"/>
                  </a:lnTo>
                  <a:lnTo>
                    <a:pt x="2744095" y="1295400"/>
                  </a:lnTo>
                  <a:close/>
                </a:path>
                <a:path w="3260725" h="1308100">
                  <a:moveTo>
                    <a:pt x="2827204" y="1295400"/>
                  </a:moveTo>
                  <a:lnTo>
                    <a:pt x="2768768" y="1295400"/>
                  </a:lnTo>
                  <a:lnTo>
                    <a:pt x="2785649" y="1308100"/>
                  </a:lnTo>
                  <a:lnTo>
                    <a:pt x="2810322" y="1308100"/>
                  </a:lnTo>
                  <a:lnTo>
                    <a:pt x="2827204" y="1295400"/>
                  </a:lnTo>
                  <a:close/>
                </a:path>
                <a:path w="3260725" h="1308100">
                  <a:moveTo>
                    <a:pt x="2910313" y="1295400"/>
                  </a:moveTo>
                  <a:lnTo>
                    <a:pt x="2851877" y="1295400"/>
                  </a:lnTo>
                  <a:lnTo>
                    <a:pt x="2868758" y="1308100"/>
                  </a:lnTo>
                  <a:lnTo>
                    <a:pt x="2893431" y="1308100"/>
                  </a:lnTo>
                  <a:lnTo>
                    <a:pt x="2910313" y="1295400"/>
                  </a:lnTo>
                  <a:close/>
                </a:path>
                <a:path w="3260725" h="1308100">
                  <a:moveTo>
                    <a:pt x="2993434" y="1295400"/>
                  </a:moveTo>
                  <a:lnTo>
                    <a:pt x="2934986" y="1295400"/>
                  </a:lnTo>
                  <a:lnTo>
                    <a:pt x="2951872" y="1308100"/>
                  </a:lnTo>
                  <a:lnTo>
                    <a:pt x="2976553" y="1308100"/>
                  </a:lnTo>
                  <a:lnTo>
                    <a:pt x="2993434" y="1295400"/>
                  </a:lnTo>
                  <a:close/>
                </a:path>
                <a:path w="3260725" h="1308100">
                  <a:moveTo>
                    <a:pt x="3076543" y="1295400"/>
                  </a:moveTo>
                  <a:lnTo>
                    <a:pt x="3018107" y="1295400"/>
                  </a:lnTo>
                  <a:lnTo>
                    <a:pt x="3034988" y="1308100"/>
                  </a:lnTo>
                  <a:lnTo>
                    <a:pt x="3059661" y="1308100"/>
                  </a:lnTo>
                  <a:lnTo>
                    <a:pt x="3076543" y="1295400"/>
                  </a:lnTo>
                  <a:close/>
                </a:path>
                <a:path w="3260725" h="1308100">
                  <a:moveTo>
                    <a:pt x="3159664" y="1295400"/>
                  </a:moveTo>
                  <a:lnTo>
                    <a:pt x="3101223" y="1295400"/>
                  </a:lnTo>
                  <a:lnTo>
                    <a:pt x="3118110" y="1308100"/>
                  </a:lnTo>
                  <a:lnTo>
                    <a:pt x="3142783" y="1308100"/>
                  </a:lnTo>
                  <a:lnTo>
                    <a:pt x="3159664" y="1295400"/>
                  </a:lnTo>
                  <a:close/>
                </a:path>
                <a:path w="3260725" h="1308100">
                  <a:moveTo>
                    <a:pt x="3250677" y="1295400"/>
                  </a:moveTo>
                  <a:lnTo>
                    <a:pt x="3184338" y="1295400"/>
                  </a:lnTo>
                  <a:lnTo>
                    <a:pt x="3201224" y="1308100"/>
                  </a:lnTo>
                  <a:lnTo>
                    <a:pt x="3240311" y="1308100"/>
                  </a:lnTo>
                  <a:lnTo>
                    <a:pt x="3250677" y="1295400"/>
                  </a:lnTo>
                  <a:close/>
                </a:path>
                <a:path w="3260725" h="1308100">
                  <a:moveTo>
                    <a:pt x="3250677" y="12700"/>
                  </a:moveTo>
                  <a:lnTo>
                    <a:pt x="0" y="12700"/>
                  </a:lnTo>
                  <a:lnTo>
                    <a:pt x="0" y="1295400"/>
                  </a:lnTo>
                  <a:lnTo>
                    <a:pt x="3260520" y="1295400"/>
                  </a:lnTo>
                  <a:lnTo>
                    <a:pt x="3260520" y="25400"/>
                  </a:lnTo>
                  <a:lnTo>
                    <a:pt x="3255465" y="25400"/>
                  </a:lnTo>
                  <a:lnTo>
                    <a:pt x="3250677" y="12700"/>
                  </a:lnTo>
                  <a:close/>
                </a:path>
                <a:path w="3260725" h="1308100">
                  <a:moveTo>
                    <a:pt x="48085" y="0"/>
                  </a:moveTo>
                  <a:lnTo>
                    <a:pt x="23412" y="0"/>
                  </a:lnTo>
                  <a:lnTo>
                    <a:pt x="6531" y="12700"/>
                  </a:lnTo>
                  <a:lnTo>
                    <a:pt x="64966" y="12700"/>
                  </a:lnTo>
                  <a:lnTo>
                    <a:pt x="48085" y="0"/>
                  </a:lnTo>
                  <a:close/>
                </a:path>
                <a:path w="3260725" h="1308100">
                  <a:moveTo>
                    <a:pt x="131194" y="0"/>
                  </a:moveTo>
                  <a:lnTo>
                    <a:pt x="106521" y="0"/>
                  </a:lnTo>
                  <a:lnTo>
                    <a:pt x="89639" y="12700"/>
                  </a:lnTo>
                  <a:lnTo>
                    <a:pt x="148075" y="12700"/>
                  </a:lnTo>
                  <a:lnTo>
                    <a:pt x="131194" y="0"/>
                  </a:lnTo>
                  <a:close/>
                </a:path>
                <a:path w="3260725" h="1308100">
                  <a:moveTo>
                    <a:pt x="214658" y="0"/>
                  </a:moveTo>
                  <a:lnTo>
                    <a:pt x="189630" y="0"/>
                  </a:lnTo>
                  <a:lnTo>
                    <a:pt x="172748" y="12700"/>
                  </a:lnTo>
                  <a:lnTo>
                    <a:pt x="231540" y="12700"/>
                  </a:lnTo>
                  <a:lnTo>
                    <a:pt x="214658" y="0"/>
                  </a:lnTo>
                  <a:close/>
                </a:path>
                <a:path w="3260725" h="1308100">
                  <a:moveTo>
                    <a:pt x="297780" y="0"/>
                  </a:moveTo>
                  <a:lnTo>
                    <a:pt x="273099" y="0"/>
                  </a:lnTo>
                  <a:lnTo>
                    <a:pt x="256213" y="12700"/>
                  </a:lnTo>
                  <a:lnTo>
                    <a:pt x="314661" y="12700"/>
                  </a:lnTo>
                  <a:lnTo>
                    <a:pt x="297780" y="0"/>
                  </a:lnTo>
                  <a:close/>
                </a:path>
                <a:path w="3260725" h="1308100">
                  <a:moveTo>
                    <a:pt x="380889" y="0"/>
                  </a:moveTo>
                  <a:lnTo>
                    <a:pt x="356216" y="0"/>
                  </a:lnTo>
                  <a:lnTo>
                    <a:pt x="339334" y="12700"/>
                  </a:lnTo>
                  <a:lnTo>
                    <a:pt x="397770" y="12700"/>
                  </a:lnTo>
                  <a:lnTo>
                    <a:pt x="380889" y="0"/>
                  </a:lnTo>
                  <a:close/>
                </a:path>
                <a:path w="3260725" h="1308100">
                  <a:moveTo>
                    <a:pt x="463997" y="0"/>
                  </a:moveTo>
                  <a:lnTo>
                    <a:pt x="439324" y="0"/>
                  </a:lnTo>
                  <a:lnTo>
                    <a:pt x="422443" y="12700"/>
                  </a:lnTo>
                  <a:lnTo>
                    <a:pt x="480879" y="12700"/>
                  </a:lnTo>
                  <a:lnTo>
                    <a:pt x="463997" y="0"/>
                  </a:lnTo>
                  <a:close/>
                </a:path>
                <a:path w="3260725" h="1308100">
                  <a:moveTo>
                    <a:pt x="547106" y="0"/>
                  </a:moveTo>
                  <a:lnTo>
                    <a:pt x="522433" y="0"/>
                  </a:lnTo>
                  <a:lnTo>
                    <a:pt x="505552" y="12700"/>
                  </a:lnTo>
                  <a:lnTo>
                    <a:pt x="563988" y="12700"/>
                  </a:lnTo>
                  <a:lnTo>
                    <a:pt x="547106" y="0"/>
                  </a:lnTo>
                  <a:close/>
                </a:path>
                <a:path w="3260725" h="1308100">
                  <a:moveTo>
                    <a:pt x="630228" y="0"/>
                  </a:moveTo>
                  <a:lnTo>
                    <a:pt x="605555" y="0"/>
                  </a:lnTo>
                  <a:lnTo>
                    <a:pt x="588668" y="12700"/>
                  </a:lnTo>
                  <a:lnTo>
                    <a:pt x="647109" y="12700"/>
                  </a:lnTo>
                  <a:lnTo>
                    <a:pt x="630228" y="0"/>
                  </a:lnTo>
                  <a:close/>
                </a:path>
                <a:path w="3260725" h="1308100">
                  <a:moveTo>
                    <a:pt x="713336" y="0"/>
                  </a:moveTo>
                  <a:lnTo>
                    <a:pt x="688663" y="0"/>
                  </a:lnTo>
                  <a:lnTo>
                    <a:pt x="671782" y="12700"/>
                  </a:lnTo>
                  <a:lnTo>
                    <a:pt x="730218" y="12700"/>
                  </a:lnTo>
                  <a:lnTo>
                    <a:pt x="713336" y="0"/>
                  </a:lnTo>
                  <a:close/>
                </a:path>
                <a:path w="3260725" h="1308100">
                  <a:moveTo>
                    <a:pt x="796445" y="0"/>
                  </a:moveTo>
                  <a:lnTo>
                    <a:pt x="771772" y="0"/>
                  </a:lnTo>
                  <a:lnTo>
                    <a:pt x="754891" y="12700"/>
                  </a:lnTo>
                  <a:lnTo>
                    <a:pt x="813327" y="12700"/>
                  </a:lnTo>
                  <a:lnTo>
                    <a:pt x="796445" y="0"/>
                  </a:lnTo>
                  <a:close/>
                </a:path>
                <a:path w="3260725" h="1308100">
                  <a:moveTo>
                    <a:pt x="879567" y="0"/>
                  </a:moveTo>
                  <a:lnTo>
                    <a:pt x="854894" y="0"/>
                  </a:lnTo>
                  <a:lnTo>
                    <a:pt x="838007" y="12700"/>
                  </a:lnTo>
                  <a:lnTo>
                    <a:pt x="896448" y="12700"/>
                  </a:lnTo>
                  <a:lnTo>
                    <a:pt x="879567" y="0"/>
                  </a:lnTo>
                  <a:close/>
                </a:path>
                <a:path w="3260725" h="1308100">
                  <a:moveTo>
                    <a:pt x="962676" y="0"/>
                  </a:moveTo>
                  <a:lnTo>
                    <a:pt x="938003" y="0"/>
                  </a:lnTo>
                  <a:lnTo>
                    <a:pt x="921121" y="12700"/>
                  </a:lnTo>
                  <a:lnTo>
                    <a:pt x="979557" y="12700"/>
                  </a:lnTo>
                  <a:lnTo>
                    <a:pt x="962676" y="0"/>
                  </a:lnTo>
                  <a:close/>
                </a:path>
                <a:path w="3260725" h="1308100">
                  <a:moveTo>
                    <a:pt x="1045797" y="0"/>
                  </a:moveTo>
                  <a:lnTo>
                    <a:pt x="1021124" y="0"/>
                  </a:lnTo>
                  <a:lnTo>
                    <a:pt x="1004237" y="12700"/>
                  </a:lnTo>
                  <a:lnTo>
                    <a:pt x="1062678" y="12700"/>
                  </a:lnTo>
                  <a:lnTo>
                    <a:pt x="1045797" y="0"/>
                  </a:lnTo>
                  <a:close/>
                </a:path>
                <a:path w="3260725" h="1308100">
                  <a:moveTo>
                    <a:pt x="1128913" y="0"/>
                  </a:moveTo>
                  <a:lnTo>
                    <a:pt x="1104233" y="0"/>
                  </a:lnTo>
                  <a:lnTo>
                    <a:pt x="1087351" y="12700"/>
                  </a:lnTo>
                  <a:lnTo>
                    <a:pt x="1145800" y="12700"/>
                  </a:lnTo>
                  <a:lnTo>
                    <a:pt x="1128913" y="0"/>
                  </a:lnTo>
                  <a:close/>
                </a:path>
                <a:path w="3260725" h="1308100">
                  <a:moveTo>
                    <a:pt x="1230811" y="0"/>
                  </a:moveTo>
                  <a:lnTo>
                    <a:pt x="1187354" y="0"/>
                  </a:lnTo>
                  <a:lnTo>
                    <a:pt x="1170473" y="12700"/>
                  </a:lnTo>
                  <a:lnTo>
                    <a:pt x="1247692" y="12700"/>
                  </a:lnTo>
                  <a:lnTo>
                    <a:pt x="1230811" y="0"/>
                  </a:lnTo>
                  <a:close/>
                </a:path>
                <a:path w="3260725" h="1308100">
                  <a:moveTo>
                    <a:pt x="1313932" y="0"/>
                  </a:moveTo>
                  <a:lnTo>
                    <a:pt x="1289259" y="0"/>
                  </a:lnTo>
                  <a:lnTo>
                    <a:pt x="1272372" y="12700"/>
                  </a:lnTo>
                  <a:lnTo>
                    <a:pt x="1330814" y="12700"/>
                  </a:lnTo>
                  <a:lnTo>
                    <a:pt x="1313932" y="0"/>
                  </a:lnTo>
                  <a:close/>
                </a:path>
                <a:path w="3260725" h="1308100">
                  <a:moveTo>
                    <a:pt x="1397041" y="0"/>
                  </a:moveTo>
                  <a:lnTo>
                    <a:pt x="1372368" y="0"/>
                  </a:lnTo>
                  <a:lnTo>
                    <a:pt x="1355487" y="12700"/>
                  </a:lnTo>
                  <a:lnTo>
                    <a:pt x="1413928" y="12700"/>
                  </a:lnTo>
                  <a:lnTo>
                    <a:pt x="1397041" y="0"/>
                  </a:lnTo>
                  <a:close/>
                </a:path>
                <a:path w="3260725" h="1308100">
                  <a:moveTo>
                    <a:pt x="1480162" y="0"/>
                  </a:moveTo>
                  <a:lnTo>
                    <a:pt x="1455489" y="0"/>
                  </a:lnTo>
                  <a:lnTo>
                    <a:pt x="1438608" y="12700"/>
                  </a:lnTo>
                  <a:lnTo>
                    <a:pt x="1497044" y="12700"/>
                  </a:lnTo>
                  <a:lnTo>
                    <a:pt x="1480162" y="0"/>
                  </a:lnTo>
                  <a:close/>
                </a:path>
                <a:path w="3260725" h="1308100">
                  <a:moveTo>
                    <a:pt x="1563271" y="0"/>
                  </a:moveTo>
                  <a:lnTo>
                    <a:pt x="1538598" y="0"/>
                  </a:lnTo>
                  <a:lnTo>
                    <a:pt x="1521717" y="12700"/>
                  </a:lnTo>
                  <a:lnTo>
                    <a:pt x="1580158" y="12700"/>
                  </a:lnTo>
                  <a:lnTo>
                    <a:pt x="1563271" y="0"/>
                  </a:lnTo>
                  <a:close/>
                </a:path>
                <a:path w="3260725" h="1308100">
                  <a:moveTo>
                    <a:pt x="1646393" y="0"/>
                  </a:moveTo>
                  <a:lnTo>
                    <a:pt x="1621720" y="0"/>
                  </a:lnTo>
                  <a:lnTo>
                    <a:pt x="1604838" y="12700"/>
                  </a:lnTo>
                  <a:lnTo>
                    <a:pt x="1663274" y="12700"/>
                  </a:lnTo>
                  <a:lnTo>
                    <a:pt x="1646393" y="0"/>
                  </a:lnTo>
                  <a:close/>
                </a:path>
                <a:path w="3260725" h="1308100">
                  <a:moveTo>
                    <a:pt x="1729502" y="0"/>
                  </a:moveTo>
                  <a:lnTo>
                    <a:pt x="1704829" y="0"/>
                  </a:lnTo>
                  <a:lnTo>
                    <a:pt x="1687947" y="12700"/>
                  </a:lnTo>
                  <a:lnTo>
                    <a:pt x="1746383" y="12700"/>
                  </a:lnTo>
                  <a:lnTo>
                    <a:pt x="1729502" y="0"/>
                  </a:lnTo>
                  <a:close/>
                </a:path>
                <a:path w="3260725" h="1308100">
                  <a:moveTo>
                    <a:pt x="1812611" y="0"/>
                  </a:moveTo>
                  <a:lnTo>
                    <a:pt x="1787937" y="0"/>
                  </a:lnTo>
                  <a:lnTo>
                    <a:pt x="1771056" y="12700"/>
                  </a:lnTo>
                  <a:lnTo>
                    <a:pt x="1829497" y="12700"/>
                  </a:lnTo>
                  <a:lnTo>
                    <a:pt x="1812611" y="0"/>
                  </a:lnTo>
                  <a:close/>
                </a:path>
                <a:path w="3260725" h="1308100">
                  <a:moveTo>
                    <a:pt x="1895732" y="0"/>
                  </a:moveTo>
                  <a:lnTo>
                    <a:pt x="1871059" y="0"/>
                  </a:lnTo>
                  <a:lnTo>
                    <a:pt x="1854177" y="12700"/>
                  </a:lnTo>
                  <a:lnTo>
                    <a:pt x="1912613" y="12700"/>
                  </a:lnTo>
                  <a:lnTo>
                    <a:pt x="1895732" y="0"/>
                  </a:lnTo>
                  <a:close/>
                </a:path>
                <a:path w="3260725" h="1308100">
                  <a:moveTo>
                    <a:pt x="1978841" y="0"/>
                  </a:moveTo>
                  <a:lnTo>
                    <a:pt x="1954168" y="0"/>
                  </a:lnTo>
                  <a:lnTo>
                    <a:pt x="1937286" y="12700"/>
                  </a:lnTo>
                  <a:lnTo>
                    <a:pt x="1995722" y="12700"/>
                  </a:lnTo>
                  <a:lnTo>
                    <a:pt x="1978841" y="0"/>
                  </a:lnTo>
                  <a:close/>
                </a:path>
                <a:path w="3260725" h="1308100">
                  <a:moveTo>
                    <a:pt x="2061949" y="0"/>
                  </a:moveTo>
                  <a:lnTo>
                    <a:pt x="2037276" y="0"/>
                  </a:lnTo>
                  <a:lnTo>
                    <a:pt x="2020395" y="12700"/>
                  </a:lnTo>
                  <a:lnTo>
                    <a:pt x="2078831" y="12700"/>
                  </a:lnTo>
                  <a:lnTo>
                    <a:pt x="2061949" y="0"/>
                  </a:lnTo>
                  <a:close/>
                </a:path>
                <a:path w="3260725" h="1308100">
                  <a:moveTo>
                    <a:pt x="2145066" y="0"/>
                  </a:moveTo>
                  <a:lnTo>
                    <a:pt x="2120385" y="0"/>
                  </a:lnTo>
                  <a:lnTo>
                    <a:pt x="2103504" y="12700"/>
                  </a:lnTo>
                  <a:lnTo>
                    <a:pt x="2161952" y="12700"/>
                  </a:lnTo>
                  <a:lnTo>
                    <a:pt x="2145066" y="0"/>
                  </a:lnTo>
                  <a:close/>
                </a:path>
                <a:path w="3260725" h="1308100">
                  <a:moveTo>
                    <a:pt x="2228535" y="0"/>
                  </a:moveTo>
                  <a:lnTo>
                    <a:pt x="2203507" y="0"/>
                  </a:lnTo>
                  <a:lnTo>
                    <a:pt x="2186625" y="12700"/>
                  </a:lnTo>
                  <a:lnTo>
                    <a:pt x="2245417" y="12700"/>
                  </a:lnTo>
                  <a:lnTo>
                    <a:pt x="2228535" y="0"/>
                  </a:lnTo>
                  <a:close/>
                </a:path>
                <a:path w="3260725" h="1308100">
                  <a:moveTo>
                    <a:pt x="2311644" y="0"/>
                  </a:moveTo>
                  <a:lnTo>
                    <a:pt x="2286971" y="0"/>
                  </a:lnTo>
                  <a:lnTo>
                    <a:pt x="2270090" y="12700"/>
                  </a:lnTo>
                  <a:lnTo>
                    <a:pt x="2328526" y="12700"/>
                  </a:lnTo>
                  <a:lnTo>
                    <a:pt x="2311644" y="0"/>
                  </a:lnTo>
                  <a:close/>
                </a:path>
                <a:path w="3260725" h="1308100">
                  <a:moveTo>
                    <a:pt x="2394753" y="0"/>
                  </a:moveTo>
                  <a:lnTo>
                    <a:pt x="2370080" y="0"/>
                  </a:lnTo>
                  <a:lnTo>
                    <a:pt x="2353199" y="12700"/>
                  </a:lnTo>
                  <a:lnTo>
                    <a:pt x="2411634" y="12700"/>
                  </a:lnTo>
                  <a:lnTo>
                    <a:pt x="2394753" y="0"/>
                  </a:lnTo>
                  <a:close/>
                </a:path>
                <a:path w="3260725" h="1308100">
                  <a:moveTo>
                    <a:pt x="2477869" y="0"/>
                  </a:moveTo>
                  <a:lnTo>
                    <a:pt x="2453189" y="0"/>
                  </a:lnTo>
                  <a:lnTo>
                    <a:pt x="2436307" y="12700"/>
                  </a:lnTo>
                  <a:lnTo>
                    <a:pt x="2494756" y="12700"/>
                  </a:lnTo>
                  <a:lnTo>
                    <a:pt x="2477869" y="0"/>
                  </a:lnTo>
                  <a:close/>
                </a:path>
                <a:path w="3260725" h="1308100">
                  <a:moveTo>
                    <a:pt x="2560983" y="0"/>
                  </a:moveTo>
                  <a:lnTo>
                    <a:pt x="2536310" y="0"/>
                  </a:lnTo>
                  <a:lnTo>
                    <a:pt x="2519429" y="12700"/>
                  </a:lnTo>
                  <a:lnTo>
                    <a:pt x="2577865" y="12700"/>
                  </a:lnTo>
                  <a:lnTo>
                    <a:pt x="2560983" y="0"/>
                  </a:lnTo>
                  <a:close/>
                </a:path>
                <a:path w="3260725" h="1308100">
                  <a:moveTo>
                    <a:pt x="2644092" y="0"/>
                  </a:moveTo>
                  <a:lnTo>
                    <a:pt x="2619419" y="0"/>
                  </a:lnTo>
                  <a:lnTo>
                    <a:pt x="2602538" y="12700"/>
                  </a:lnTo>
                  <a:lnTo>
                    <a:pt x="2660973" y="12700"/>
                  </a:lnTo>
                  <a:lnTo>
                    <a:pt x="2644092" y="0"/>
                  </a:lnTo>
                  <a:close/>
                </a:path>
                <a:path w="3260725" h="1308100">
                  <a:moveTo>
                    <a:pt x="2727214" y="0"/>
                  </a:moveTo>
                  <a:lnTo>
                    <a:pt x="2702533" y="0"/>
                  </a:lnTo>
                  <a:lnTo>
                    <a:pt x="2685647" y="12700"/>
                  </a:lnTo>
                  <a:lnTo>
                    <a:pt x="2744095" y="12700"/>
                  </a:lnTo>
                  <a:lnTo>
                    <a:pt x="2727214" y="0"/>
                  </a:lnTo>
                  <a:close/>
                </a:path>
                <a:path w="3260725" h="1308100">
                  <a:moveTo>
                    <a:pt x="2810322" y="0"/>
                  </a:moveTo>
                  <a:lnTo>
                    <a:pt x="2785649" y="0"/>
                  </a:lnTo>
                  <a:lnTo>
                    <a:pt x="2768768" y="12700"/>
                  </a:lnTo>
                  <a:lnTo>
                    <a:pt x="2827204" y="12700"/>
                  </a:lnTo>
                  <a:lnTo>
                    <a:pt x="2810322" y="0"/>
                  </a:lnTo>
                  <a:close/>
                </a:path>
                <a:path w="3260725" h="1308100">
                  <a:moveTo>
                    <a:pt x="2893431" y="0"/>
                  </a:moveTo>
                  <a:lnTo>
                    <a:pt x="2868758" y="0"/>
                  </a:lnTo>
                  <a:lnTo>
                    <a:pt x="2851877" y="12700"/>
                  </a:lnTo>
                  <a:lnTo>
                    <a:pt x="2910313" y="12700"/>
                  </a:lnTo>
                  <a:lnTo>
                    <a:pt x="2893431" y="0"/>
                  </a:lnTo>
                  <a:close/>
                </a:path>
                <a:path w="3260725" h="1308100">
                  <a:moveTo>
                    <a:pt x="2976553" y="0"/>
                  </a:moveTo>
                  <a:lnTo>
                    <a:pt x="2951872" y="0"/>
                  </a:lnTo>
                  <a:lnTo>
                    <a:pt x="2934986" y="12700"/>
                  </a:lnTo>
                  <a:lnTo>
                    <a:pt x="2993434" y="12700"/>
                  </a:lnTo>
                  <a:lnTo>
                    <a:pt x="2976553" y="0"/>
                  </a:lnTo>
                  <a:close/>
                </a:path>
                <a:path w="3260725" h="1308100">
                  <a:moveTo>
                    <a:pt x="3059661" y="0"/>
                  </a:moveTo>
                  <a:lnTo>
                    <a:pt x="3034988" y="0"/>
                  </a:lnTo>
                  <a:lnTo>
                    <a:pt x="3018107" y="12700"/>
                  </a:lnTo>
                  <a:lnTo>
                    <a:pt x="3076543" y="12700"/>
                  </a:lnTo>
                  <a:lnTo>
                    <a:pt x="3059661" y="0"/>
                  </a:lnTo>
                  <a:close/>
                </a:path>
                <a:path w="3260725" h="1308100">
                  <a:moveTo>
                    <a:pt x="3142783" y="0"/>
                  </a:moveTo>
                  <a:lnTo>
                    <a:pt x="3118110" y="0"/>
                  </a:lnTo>
                  <a:lnTo>
                    <a:pt x="3101223" y="12700"/>
                  </a:lnTo>
                  <a:lnTo>
                    <a:pt x="3159664" y="12700"/>
                  </a:lnTo>
                  <a:lnTo>
                    <a:pt x="3142783" y="0"/>
                  </a:lnTo>
                  <a:close/>
                </a:path>
                <a:path w="3260725" h="1308100">
                  <a:moveTo>
                    <a:pt x="3233256" y="0"/>
                  </a:moveTo>
                  <a:lnTo>
                    <a:pt x="3201224" y="0"/>
                  </a:lnTo>
                  <a:lnTo>
                    <a:pt x="3184338" y="12700"/>
                  </a:lnTo>
                  <a:lnTo>
                    <a:pt x="3240311" y="12700"/>
                  </a:lnTo>
                  <a:lnTo>
                    <a:pt x="3233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260520" y="1156366"/>
              <a:ext cx="670560" cy="1314450"/>
            </a:xfrm>
            <a:custGeom>
              <a:avLst/>
              <a:gdLst/>
              <a:ahLst/>
              <a:cxnLst/>
              <a:rect l="l" t="t" r="r" b="b"/>
              <a:pathLst>
                <a:path w="670560" h="1314450">
                  <a:moveTo>
                    <a:pt x="623366" y="0"/>
                  </a:moveTo>
                  <a:lnTo>
                    <a:pt x="611030" y="2670"/>
                  </a:lnTo>
                  <a:lnTo>
                    <a:pt x="594143" y="14423"/>
                  </a:lnTo>
                  <a:lnTo>
                    <a:pt x="581799" y="17094"/>
                  </a:lnTo>
                  <a:lnTo>
                    <a:pt x="569463" y="14423"/>
                  </a:lnTo>
                  <a:lnTo>
                    <a:pt x="552581" y="2670"/>
                  </a:lnTo>
                  <a:lnTo>
                    <a:pt x="540245" y="0"/>
                  </a:lnTo>
                  <a:lnTo>
                    <a:pt x="527908" y="2670"/>
                  </a:lnTo>
                  <a:lnTo>
                    <a:pt x="511027" y="14423"/>
                  </a:lnTo>
                  <a:lnTo>
                    <a:pt x="498690" y="17094"/>
                  </a:lnTo>
                  <a:lnTo>
                    <a:pt x="486347" y="14423"/>
                  </a:lnTo>
                  <a:lnTo>
                    <a:pt x="469460" y="2670"/>
                  </a:lnTo>
                  <a:lnTo>
                    <a:pt x="457123" y="0"/>
                  </a:lnTo>
                  <a:lnTo>
                    <a:pt x="444787" y="2670"/>
                  </a:lnTo>
                  <a:lnTo>
                    <a:pt x="427905" y="14423"/>
                  </a:lnTo>
                  <a:lnTo>
                    <a:pt x="415569" y="17094"/>
                  </a:lnTo>
                  <a:lnTo>
                    <a:pt x="403232" y="14423"/>
                  </a:lnTo>
                  <a:lnTo>
                    <a:pt x="386351" y="2670"/>
                  </a:lnTo>
                  <a:lnTo>
                    <a:pt x="374015" y="0"/>
                  </a:lnTo>
                  <a:lnTo>
                    <a:pt x="361678" y="2670"/>
                  </a:lnTo>
                  <a:lnTo>
                    <a:pt x="344791" y="14423"/>
                  </a:lnTo>
                  <a:lnTo>
                    <a:pt x="332447" y="17094"/>
                  </a:lnTo>
                  <a:lnTo>
                    <a:pt x="320111" y="14423"/>
                  </a:lnTo>
                  <a:lnTo>
                    <a:pt x="303229" y="2670"/>
                  </a:lnTo>
                  <a:lnTo>
                    <a:pt x="290893" y="0"/>
                  </a:lnTo>
                  <a:lnTo>
                    <a:pt x="278557" y="2670"/>
                  </a:lnTo>
                  <a:lnTo>
                    <a:pt x="261675" y="14423"/>
                  </a:lnTo>
                  <a:lnTo>
                    <a:pt x="249339" y="17094"/>
                  </a:lnTo>
                  <a:lnTo>
                    <a:pt x="237002" y="14423"/>
                  </a:lnTo>
                  <a:lnTo>
                    <a:pt x="220121" y="2670"/>
                  </a:lnTo>
                  <a:lnTo>
                    <a:pt x="207784" y="0"/>
                  </a:lnTo>
                  <a:lnTo>
                    <a:pt x="195448" y="2670"/>
                  </a:lnTo>
                  <a:lnTo>
                    <a:pt x="178566" y="14423"/>
                  </a:lnTo>
                  <a:lnTo>
                    <a:pt x="166230" y="17094"/>
                  </a:lnTo>
                  <a:lnTo>
                    <a:pt x="153893" y="14423"/>
                  </a:lnTo>
                  <a:lnTo>
                    <a:pt x="137012" y="2670"/>
                  </a:lnTo>
                  <a:lnTo>
                    <a:pt x="124675" y="0"/>
                  </a:lnTo>
                  <a:lnTo>
                    <a:pt x="112339" y="2670"/>
                  </a:lnTo>
                  <a:lnTo>
                    <a:pt x="95452" y="14423"/>
                  </a:lnTo>
                  <a:lnTo>
                    <a:pt x="83108" y="17094"/>
                  </a:lnTo>
                  <a:lnTo>
                    <a:pt x="70772" y="14423"/>
                  </a:lnTo>
                  <a:lnTo>
                    <a:pt x="53890" y="2670"/>
                  </a:lnTo>
                  <a:lnTo>
                    <a:pt x="41554" y="0"/>
                  </a:lnTo>
                  <a:lnTo>
                    <a:pt x="29217" y="2670"/>
                  </a:lnTo>
                  <a:lnTo>
                    <a:pt x="12336" y="14423"/>
                  </a:lnTo>
                  <a:lnTo>
                    <a:pt x="0" y="17094"/>
                  </a:lnTo>
                  <a:lnTo>
                    <a:pt x="0" y="1296771"/>
                  </a:lnTo>
                  <a:lnTo>
                    <a:pt x="12336" y="1299442"/>
                  </a:lnTo>
                  <a:lnTo>
                    <a:pt x="29217" y="1311194"/>
                  </a:lnTo>
                  <a:lnTo>
                    <a:pt x="41554" y="1313865"/>
                  </a:lnTo>
                  <a:lnTo>
                    <a:pt x="53890" y="1311194"/>
                  </a:lnTo>
                  <a:lnTo>
                    <a:pt x="70772" y="1299442"/>
                  </a:lnTo>
                  <a:lnTo>
                    <a:pt x="83108" y="1296771"/>
                  </a:lnTo>
                  <a:lnTo>
                    <a:pt x="95452" y="1299442"/>
                  </a:lnTo>
                  <a:lnTo>
                    <a:pt x="112339" y="1311194"/>
                  </a:lnTo>
                  <a:lnTo>
                    <a:pt x="124675" y="1313865"/>
                  </a:lnTo>
                  <a:lnTo>
                    <a:pt x="137012" y="1311194"/>
                  </a:lnTo>
                  <a:lnTo>
                    <a:pt x="153893" y="1299442"/>
                  </a:lnTo>
                  <a:lnTo>
                    <a:pt x="166230" y="1296771"/>
                  </a:lnTo>
                  <a:lnTo>
                    <a:pt x="178566" y="1299442"/>
                  </a:lnTo>
                  <a:lnTo>
                    <a:pt x="195448" y="1311194"/>
                  </a:lnTo>
                  <a:lnTo>
                    <a:pt x="207784" y="1313865"/>
                  </a:lnTo>
                  <a:lnTo>
                    <a:pt x="220121" y="1311194"/>
                  </a:lnTo>
                  <a:lnTo>
                    <a:pt x="237002" y="1299442"/>
                  </a:lnTo>
                  <a:lnTo>
                    <a:pt x="249339" y="1296771"/>
                  </a:lnTo>
                  <a:lnTo>
                    <a:pt x="261675" y="1299442"/>
                  </a:lnTo>
                  <a:lnTo>
                    <a:pt x="278557" y="1311194"/>
                  </a:lnTo>
                  <a:lnTo>
                    <a:pt x="290893" y="1313865"/>
                  </a:lnTo>
                  <a:lnTo>
                    <a:pt x="303229" y="1311194"/>
                  </a:lnTo>
                  <a:lnTo>
                    <a:pt x="320111" y="1299442"/>
                  </a:lnTo>
                  <a:lnTo>
                    <a:pt x="332447" y="1296771"/>
                  </a:lnTo>
                  <a:lnTo>
                    <a:pt x="344791" y="1299442"/>
                  </a:lnTo>
                  <a:lnTo>
                    <a:pt x="361678" y="1311194"/>
                  </a:lnTo>
                  <a:lnTo>
                    <a:pt x="374015" y="1313865"/>
                  </a:lnTo>
                  <a:lnTo>
                    <a:pt x="386351" y="1311194"/>
                  </a:lnTo>
                  <a:lnTo>
                    <a:pt x="403232" y="1299442"/>
                  </a:lnTo>
                  <a:lnTo>
                    <a:pt x="415569" y="1296771"/>
                  </a:lnTo>
                  <a:lnTo>
                    <a:pt x="427905" y="1299442"/>
                  </a:lnTo>
                  <a:lnTo>
                    <a:pt x="444787" y="1311194"/>
                  </a:lnTo>
                  <a:lnTo>
                    <a:pt x="457123" y="1313865"/>
                  </a:lnTo>
                  <a:lnTo>
                    <a:pt x="469460" y="1311194"/>
                  </a:lnTo>
                  <a:lnTo>
                    <a:pt x="486347" y="1299442"/>
                  </a:lnTo>
                  <a:lnTo>
                    <a:pt x="498690" y="1296771"/>
                  </a:lnTo>
                  <a:lnTo>
                    <a:pt x="511027" y="1299442"/>
                  </a:lnTo>
                  <a:lnTo>
                    <a:pt x="527908" y="1311194"/>
                  </a:lnTo>
                  <a:lnTo>
                    <a:pt x="540245" y="1313865"/>
                  </a:lnTo>
                  <a:lnTo>
                    <a:pt x="552581" y="1311194"/>
                  </a:lnTo>
                  <a:lnTo>
                    <a:pt x="569463" y="1299442"/>
                  </a:lnTo>
                  <a:lnTo>
                    <a:pt x="581799" y="1296771"/>
                  </a:lnTo>
                  <a:lnTo>
                    <a:pt x="594143" y="1299442"/>
                  </a:lnTo>
                  <a:lnTo>
                    <a:pt x="611030" y="1311194"/>
                  </a:lnTo>
                  <a:lnTo>
                    <a:pt x="623366" y="1313865"/>
                  </a:lnTo>
                  <a:lnTo>
                    <a:pt x="635433" y="1312907"/>
                  </a:lnTo>
                  <a:lnTo>
                    <a:pt x="643056" y="1309989"/>
                  </a:lnTo>
                  <a:lnTo>
                    <a:pt x="660488" y="1298016"/>
                  </a:lnTo>
                  <a:lnTo>
                    <a:pt x="665264" y="1295107"/>
                  </a:lnTo>
                  <a:lnTo>
                    <a:pt x="668362" y="1293736"/>
                  </a:lnTo>
                  <a:lnTo>
                    <a:pt x="670318" y="1292009"/>
                  </a:lnTo>
                  <a:lnTo>
                    <a:pt x="670318" y="21856"/>
                  </a:lnTo>
                  <a:lnTo>
                    <a:pt x="668362" y="20129"/>
                  </a:lnTo>
                  <a:lnTo>
                    <a:pt x="665264" y="18757"/>
                  </a:lnTo>
                  <a:lnTo>
                    <a:pt x="660488" y="15849"/>
                  </a:lnTo>
                  <a:lnTo>
                    <a:pt x="643056" y="3876"/>
                  </a:lnTo>
                  <a:lnTo>
                    <a:pt x="635433" y="958"/>
                  </a:lnTo>
                  <a:lnTo>
                    <a:pt x="623366" y="0"/>
                  </a:lnTo>
                  <a:close/>
                </a:path>
              </a:pathLst>
            </a:custGeom>
            <a:solidFill>
              <a:srgbClr val="D91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4277775" y="764452"/>
            <a:ext cx="3160414" cy="1544820"/>
            <a:chOff x="4299714" y="1289838"/>
            <a:chExt cx="3260725" cy="1610360"/>
          </a:xfrm>
        </p:grpSpPr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46672" y="1289838"/>
              <a:ext cx="2996204" cy="1606118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4299714" y="2891735"/>
              <a:ext cx="3260725" cy="8890"/>
            </a:xfrm>
            <a:custGeom>
              <a:avLst/>
              <a:gdLst/>
              <a:ahLst/>
              <a:cxnLst/>
              <a:rect l="l" t="t" r="r" b="b"/>
              <a:pathLst>
                <a:path w="3260725" h="8889">
                  <a:moveTo>
                    <a:pt x="0" y="8445"/>
                  </a:moveTo>
                  <a:lnTo>
                    <a:pt x="3260277" y="8445"/>
                  </a:lnTo>
                  <a:lnTo>
                    <a:pt x="3260277" y="0"/>
                  </a:lnTo>
                  <a:lnTo>
                    <a:pt x="0" y="0"/>
                  </a:lnTo>
                  <a:lnTo>
                    <a:pt x="0" y="8445"/>
                  </a:lnTo>
                  <a:close/>
                </a:path>
              </a:pathLst>
            </a:custGeom>
            <a:solidFill>
              <a:srgbClr val="008A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2768781" y="8881597"/>
            <a:ext cx="285115" cy="285115"/>
            <a:chOff x="3133671" y="6342014"/>
            <a:chExt cx="285115" cy="285115"/>
          </a:xfrm>
        </p:grpSpPr>
        <p:sp>
          <p:nvSpPr>
            <p:cNvPr id="60" name="object 60"/>
            <p:cNvSpPr/>
            <p:nvPr/>
          </p:nvSpPr>
          <p:spPr>
            <a:xfrm>
              <a:off x="3133671" y="6342014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4" h="285115">
                  <a:moveTo>
                    <a:pt x="142417" y="0"/>
                  </a:moveTo>
                  <a:lnTo>
                    <a:pt x="97404" y="7259"/>
                  </a:lnTo>
                  <a:lnTo>
                    <a:pt x="58309" y="27475"/>
                  </a:lnTo>
                  <a:lnTo>
                    <a:pt x="27479" y="58301"/>
                  </a:lnTo>
                  <a:lnTo>
                    <a:pt x="7260" y="97392"/>
                  </a:lnTo>
                  <a:lnTo>
                    <a:pt x="0" y="142405"/>
                  </a:lnTo>
                  <a:lnTo>
                    <a:pt x="7260" y="187418"/>
                  </a:lnTo>
                  <a:lnTo>
                    <a:pt x="27479" y="226513"/>
                  </a:lnTo>
                  <a:lnTo>
                    <a:pt x="58309" y="257343"/>
                  </a:lnTo>
                  <a:lnTo>
                    <a:pt x="97404" y="277561"/>
                  </a:lnTo>
                  <a:lnTo>
                    <a:pt x="142417" y="284822"/>
                  </a:lnTo>
                  <a:lnTo>
                    <a:pt x="187431" y="277561"/>
                  </a:lnTo>
                  <a:lnTo>
                    <a:pt x="226526" y="257343"/>
                  </a:lnTo>
                  <a:lnTo>
                    <a:pt x="257356" y="226513"/>
                  </a:lnTo>
                  <a:lnTo>
                    <a:pt x="277574" y="187418"/>
                  </a:lnTo>
                  <a:lnTo>
                    <a:pt x="284835" y="142405"/>
                  </a:lnTo>
                  <a:lnTo>
                    <a:pt x="277574" y="97392"/>
                  </a:lnTo>
                  <a:lnTo>
                    <a:pt x="257356" y="58301"/>
                  </a:lnTo>
                  <a:lnTo>
                    <a:pt x="226526" y="27475"/>
                  </a:lnTo>
                  <a:lnTo>
                    <a:pt x="187431" y="7259"/>
                  </a:lnTo>
                  <a:lnTo>
                    <a:pt x="142417" y="0"/>
                  </a:lnTo>
                  <a:close/>
                </a:path>
              </a:pathLst>
            </a:custGeom>
            <a:solidFill>
              <a:srgbClr val="008A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72899" y="6401535"/>
              <a:ext cx="211518" cy="157492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3323519" y="1569632"/>
            <a:ext cx="67056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40"/>
              </a:spcBef>
            </a:pPr>
            <a:r>
              <a:rPr lang="fr-FR" sz="1600" spc="-20" dirty="0">
                <a:solidFill>
                  <a:srgbClr val="FFFFFF"/>
                </a:solidFill>
                <a:latin typeface="Arial"/>
                <a:cs typeface="Arial"/>
              </a:rPr>
              <a:t>JANV..</a:t>
            </a:r>
          </a:p>
          <a:p>
            <a:pPr marL="26034">
              <a:lnSpc>
                <a:spcPct val="100000"/>
              </a:lnSpc>
              <a:spcBef>
                <a:spcPts val="40"/>
              </a:spcBef>
            </a:pP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202</a:t>
            </a:r>
            <a:r>
              <a:rPr lang="fr-FR" sz="1600" spc="-2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0" y="0"/>
            <a:ext cx="7560309" cy="752475"/>
            <a:chOff x="0" y="0"/>
            <a:chExt cx="7560309" cy="752475"/>
          </a:xfrm>
        </p:grpSpPr>
        <p:sp>
          <p:nvSpPr>
            <p:cNvPr id="67" name="object 67"/>
            <p:cNvSpPr/>
            <p:nvPr/>
          </p:nvSpPr>
          <p:spPr>
            <a:xfrm>
              <a:off x="0" y="2"/>
              <a:ext cx="7560309" cy="752475"/>
            </a:xfrm>
            <a:custGeom>
              <a:avLst/>
              <a:gdLst/>
              <a:ahLst/>
              <a:cxnLst/>
              <a:rect l="l" t="t" r="r" b="b"/>
              <a:pathLst>
                <a:path w="7560309" h="752475">
                  <a:moveTo>
                    <a:pt x="7560005" y="0"/>
                  </a:moveTo>
                  <a:lnTo>
                    <a:pt x="0" y="0"/>
                  </a:lnTo>
                  <a:lnTo>
                    <a:pt x="0" y="716356"/>
                  </a:lnTo>
                  <a:lnTo>
                    <a:pt x="2828" y="730372"/>
                  </a:lnTo>
                  <a:lnTo>
                    <a:pt x="10544" y="741816"/>
                  </a:lnTo>
                  <a:lnTo>
                    <a:pt x="21988" y="749531"/>
                  </a:lnTo>
                  <a:lnTo>
                    <a:pt x="36004" y="752360"/>
                  </a:lnTo>
                  <a:lnTo>
                    <a:pt x="7560005" y="752360"/>
                  </a:lnTo>
                  <a:lnTo>
                    <a:pt x="7560005" y="0"/>
                  </a:lnTo>
                  <a:close/>
                </a:path>
              </a:pathLst>
            </a:custGeom>
            <a:solidFill>
              <a:srgbClr val="008A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060210" y="0"/>
              <a:ext cx="2073275" cy="688975"/>
            </a:xfrm>
            <a:custGeom>
              <a:avLst/>
              <a:gdLst/>
              <a:ahLst/>
              <a:cxnLst/>
              <a:rect l="l" t="t" r="r" b="b"/>
              <a:pathLst>
                <a:path w="2073275" h="688975">
                  <a:moveTo>
                    <a:pt x="2033752" y="0"/>
                  </a:moveTo>
                  <a:lnTo>
                    <a:pt x="0" y="0"/>
                  </a:lnTo>
                  <a:lnTo>
                    <a:pt x="54534" y="623336"/>
                  </a:lnTo>
                  <a:lnTo>
                    <a:pt x="62615" y="650760"/>
                  </a:lnTo>
                  <a:lnTo>
                    <a:pt x="79982" y="672214"/>
                  </a:lnTo>
                  <a:lnTo>
                    <a:pt x="104126" y="685592"/>
                  </a:lnTo>
                  <a:lnTo>
                    <a:pt x="132538" y="688792"/>
                  </a:lnTo>
                  <a:lnTo>
                    <a:pt x="2007388" y="524759"/>
                  </a:lnTo>
                  <a:lnTo>
                    <a:pt x="2034812" y="516678"/>
                  </a:lnTo>
                  <a:lnTo>
                    <a:pt x="2056265" y="499311"/>
                  </a:lnTo>
                  <a:lnTo>
                    <a:pt x="2069644" y="475167"/>
                  </a:lnTo>
                  <a:lnTo>
                    <a:pt x="2072844" y="446755"/>
                  </a:lnTo>
                  <a:lnTo>
                    <a:pt x="2033752" y="0"/>
                  </a:lnTo>
                  <a:close/>
                </a:path>
              </a:pathLst>
            </a:custGeom>
            <a:solidFill>
              <a:srgbClr val="D91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5193902" y="165447"/>
            <a:ext cx="197420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AIDANTS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FAMIL</a:t>
            </a:r>
            <a:r>
              <a:rPr lang="fr-FR" sz="1400" b="1" spc="-1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AUX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89" name="object 8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52953" y="1293764"/>
            <a:ext cx="2740400" cy="1071347"/>
          </a:xfrm>
          <a:prstGeom prst="rect">
            <a:avLst/>
          </a:prstGeom>
        </p:spPr>
      </p:pic>
      <p:sp>
        <p:nvSpPr>
          <p:cNvPr id="90" name="object 90"/>
          <p:cNvSpPr txBox="1"/>
          <p:nvPr/>
        </p:nvSpPr>
        <p:spPr>
          <a:xfrm>
            <a:off x="388397" y="127799"/>
            <a:ext cx="3475354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60"/>
              </a:lnSpc>
              <a:spcBef>
                <a:spcPts val="100"/>
              </a:spcBef>
            </a:pP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PLATEFORME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60"/>
              </a:lnSpc>
            </a:pP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D’ACCOMPAGNEMENT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16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6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RÉPIT</a:t>
            </a:r>
            <a:endParaRPr sz="16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4238913" y="4929662"/>
            <a:ext cx="2281366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fr-FR" sz="1500" b="1" spc="-70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5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1500" u="sng" dirty="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-1101563" y="9193380"/>
            <a:ext cx="2170716" cy="768159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54760">
              <a:lnSpc>
                <a:spcPct val="100000"/>
              </a:lnSpc>
              <a:tabLst>
                <a:tab pos="2448560" algn="l"/>
              </a:tabLst>
            </a:pPr>
            <a:endParaRPr lang="fr-FR" sz="950" spc="-10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54760">
              <a:lnSpc>
                <a:spcPct val="100000"/>
              </a:lnSpc>
              <a:tabLst>
                <a:tab pos="2448560" algn="l"/>
              </a:tabLst>
            </a:pPr>
            <a:r>
              <a:rPr lang="fr-FR" sz="1300" b="1" spc="-10" dirty="0">
                <a:solidFill>
                  <a:srgbClr val="231F20"/>
                </a:solidFill>
                <a:latin typeface="Arial"/>
                <a:cs typeface="Arial"/>
              </a:rPr>
              <a:t>Aidants</a:t>
            </a:r>
          </a:p>
          <a:p>
            <a:pPr marL="1254760">
              <a:lnSpc>
                <a:spcPct val="100000"/>
              </a:lnSpc>
              <a:tabLst>
                <a:tab pos="2448560" algn="l"/>
              </a:tabLst>
            </a:pPr>
            <a:endParaRPr lang="fr-FR" sz="1300" b="1" spc="-10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54760">
              <a:lnSpc>
                <a:spcPct val="100000"/>
              </a:lnSpc>
              <a:tabLst>
                <a:tab pos="2448560" algn="l"/>
              </a:tabLst>
            </a:pPr>
            <a:r>
              <a:rPr lang="fr-FR" sz="1300" b="1" spc="-10" dirty="0">
                <a:solidFill>
                  <a:srgbClr val="231F20"/>
                </a:solidFill>
                <a:latin typeface="Arial"/>
                <a:cs typeface="Arial"/>
              </a:rPr>
              <a:t>Aidées</a:t>
            </a:r>
            <a:endParaRPr lang="fr-FR" sz="1300" dirty="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902390" y="10081919"/>
            <a:ext cx="12033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5</a:t>
            </a:r>
            <a:r>
              <a:rPr sz="110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allée</a:t>
            </a:r>
            <a:r>
              <a:rPr sz="110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du</a:t>
            </a:r>
            <a:r>
              <a:rPr sz="110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Palétuvier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106" name="object 10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995858" y="10514209"/>
            <a:ext cx="1048842" cy="129400"/>
          </a:xfrm>
          <a:prstGeom prst="rect">
            <a:avLst/>
          </a:prstGeom>
        </p:spPr>
      </p:pic>
      <p:grpSp>
        <p:nvGrpSpPr>
          <p:cNvPr id="107" name="object 107"/>
          <p:cNvGrpSpPr/>
          <p:nvPr/>
        </p:nvGrpSpPr>
        <p:grpSpPr>
          <a:xfrm>
            <a:off x="4771908" y="9326978"/>
            <a:ext cx="544195" cy="544195"/>
            <a:chOff x="4782606" y="9018328"/>
            <a:chExt cx="544195" cy="544195"/>
          </a:xfrm>
        </p:grpSpPr>
        <p:sp>
          <p:nvSpPr>
            <p:cNvPr id="108" name="object 108"/>
            <p:cNvSpPr/>
            <p:nvPr/>
          </p:nvSpPr>
          <p:spPr>
            <a:xfrm>
              <a:off x="4782606" y="9018328"/>
              <a:ext cx="544195" cy="544195"/>
            </a:xfrm>
            <a:custGeom>
              <a:avLst/>
              <a:gdLst/>
              <a:ahLst/>
              <a:cxnLst/>
              <a:rect l="l" t="t" r="r" b="b"/>
              <a:pathLst>
                <a:path w="544195" h="544195">
                  <a:moveTo>
                    <a:pt x="272008" y="0"/>
                  </a:moveTo>
                  <a:lnTo>
                    <a:pt x="223110" y="4382"/>
                  </a:lnTo>
                  <a:lnTo>
                    <a:pt x="177090" y="17018"/>
                  </a:lnTo>
                  <a:lnTo>
                    <a:pt x="134714" y="37139"/>
                  </a:lnTo>
                  <a:lnTo>
                    <a:pt x="96750" y="63976"/>
                  </a:lnTo>
                  <a:lnTo>
                    <a:pt x="63968" y="96761"/>
                  </a:lnTo>
                  <a:lnTo>
                    <a:pt x="37133" y="134725"/>
                  </a:lnTo>
                  <a:lnTo>
                    <a:pt x="17015" y="177100"/>
                  </a:lnTo>
                  <a:lnTo>
                    <a:pt x="4381" y="223117"/>
                  </a:lnTo>
                  <a:lnTo>
                    <a:pt x="0" y="272008"/>
                  </a:lnTo>
                  <a:lnTo>
                    <a:pt x="4381" y="320899"/>
                  </a:lnTo>
                  <a:lnTo>
                    <a:pt x="17015" y="366916"/>
                  </a:lnTo>
                  <a:lnTo>
                    <a:pt x="37133" y="409291"/>
                  </a:lnTo>
                  <a:lnTo>
                    <a:pt x="63968" y="447255"/>
                  </a:lnTo>
                  <a:lnTo>
                    <a:pt x="96750" y="480040"/>
                  </a:lnTo>
                  <a:lnTo>
                    <a:pt x="134714" y="506877"/>
                  </a:lnTo>
                  <a:lnTo>
                    <a:pt x="177090" y="526998"/>
                  </a:lnTo>
                  <a:lnTo>
                    <a:pt x="223110" y="539634"/>
                  </a:lnTo>
                  <a:lnTo>
                    <a:pt x="272008" y="544017"/>
                  </a:lnTo>
                  <a:lnTo>
                    <a:pt x="320899" y="539634"/>
                  </a:lnTo>
                  <a:lnTo>
                    <a:pt x="366916" y="526998"/>
                  </a:lnTo>
                  <a:lnTo>
                    <a:pt x="409291" y="506877"/>
                  </a:lnTo>
                  <a:lnTo>
                    <a:pt x="447255" y="480040"/>
                  </a:lnTo>
                  <a:lnTo>
                    <a:pt x="480040" y="447255"/>
                  </a:lnTo>
                  <a:lnTo>
                    <a:pt x="506877" y="409291"/>
                  </a:lnTo>
                  <a:lnTo>
                    <a:pt x="526998" y="366916"/>
                  </a:lnTo>
                  <a:lnTo>
                    <a:pt x="539634" y="320899"/>
                  </a:lnTo>
                  <a:lnTo>
                    <a:pt x="544017" y="272008"/>
                  </a:lnTo>
                  <a:lnTo>
                    <a:pt x="539634" y="223117"/>
                  </a:lnTo>
                  <a:lnTo>
                    <a:pt x="526998" y="177100"/>
                  </a:lnTo>
                  <a:lnTo>
                    <a:pt x="506877" y="134725"/>
                  </a:lnTo>
                  <a:lnTo>
                    <a:pt x="480040" y="96761"/>
                  </a:lnTo>
                  <a:lnTo>
                    <a:pt x="447255" y="63976"/>
                  </a:lnTo>
                  <a:lnTo>
                    <a:pt x="409291" y="37139"/>
                  </a:lnTo>
                  <a:lnTo>
                    <a:pt x="366916" y="17018"/>
                  </a:lnTo>
                  <a:lnTo>
                    <a:pt x="320899" y="4382"/>
                  </a:lnTo>
                  <a:lnTo>
                    <a:pt x="272008" y="0"/>
                  </a:lnTo>
                  <a:close/>
                </a:path>
              </a:pathLst>
            </a:custGeom>
            <a:solidFill>
              <a:srgbClr val="008A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837928" y="9113291"/>
              <a:ext cx="433705" cy="323850"/>
            </a:xfrm>
            <a:custGeom>
              <a:avLst/>
              <a:gdLst/>
              <a:ahLst/>
              <a:cxnLst/>
              <a:rect l="l" t="t" r="r" b="b"/>
              <a:pathLst>
                <a:path w="433704" h="323850">
                  <a:moveTo>
                    <a:pt x="28054" y="111163"/>
                  </a:moveTo>
                  <a:lnTo>
                    <a:pt x="80924" y="156926"/>
                  </a:lnTo>
                  <a:lnTo>
                    <a:pt x="117744" y="204782"/>
                  </a:lnTo>
                  <a:lnTo>
                    <a:pt x="142979" y="250045"/>
                  </a:lnTo>
                  <a:lnTo>
                    <a:pt x="161091" y="288028"/>
                  </a:lnTo>
                  <a:lnTo>
                    <a:pt x="176544" y="314043"/>
                  </a:lnTo>
                  <a:lnTo>
                    <a:pt x="193801" y="323405"/>
                  </a:lnTo>
                  <a:lnTo>
                    <a:pt x="195618" y="323354"/>
                  </a:lnTo>
                  <a:lnTo>
                    <a:pt x="197451" y="323131"/>
                  </a:lnTo>
                  <a:lnTo>
                    <a:pt x="199148" y="322821"/>
                  </a:lnTo>
                  <a:lnTo>
                    <a:pt x="196507" y="320700"/>
                  </a:lnTo>
                  <a:lnTo>
                    <a:pt x="194017" y="318287"/>
                  </a:lnTo>
                  <a:lnTo>
                    <a:pt x="191808" y="315582"/>
                  </a:lnTo>
                  <a:lnTo>
                    <a:pt x="185242" y="305352"/>
                  </a:lnTo>
                  <a:lnTo>
                    <a:pt x="181119" y="293758"/>
                  </a:lnTo>
                  <a:lnTo>
                    <a:pt x="179508" y="281101"/>
                  </a:lnTo>
                  <a:lnTo>
                    <a:pt x="180479" y="267677"/>
                  </a:lnTo>
                  <a:lnTo>
                    <a:pt x="183698" y="257503"/>
                  </a:lnTo>
                  <a:lnTo>
                    <a:pt x="189991" y="245886"/>
                  </a:lnTo>
                  <a:lnTo>
                    <a:pt x="198999" y="233128"/>
                  </a:lnTo>
                  <a:lnTo>
                    <a:pt x="210362" y="219532"/>
                  </a:lnTo>
                  <a:lnTo>
                    <a:pt x="167050" y="180394"/>
                  </a:lnTo>
                  <a:lnTo>
                    <a:pt x="116512" y="144321"/>
                  </a:lnTo>
                  <a:lnTo>
                    <a:pt x="67323" y="118760"/>
                  </a:lnTo>
                  <a:lnTo>
                    <a:pt x="28054" y="111163"/>
                  </a:lnTo>
                  <a:close/>
                </a:path>
                <a:path w="433704" h="323850">
                  <a:moveTo>
                    <a:pt x="404113" y="110337"/>
                  </a:moveTo>
                  <a:lnTo>
                    <a:pt x="323909" y="138094"/>
                  </a:lnTo>
                  <a:lnTo>
                    <a:pt x="277342" y="169822"/>
                  </a:lnTo>
                  <a:lnTo>
                    <a:pt x="235029" y="205978"/>
                  </a:lnTo>
                  <a:lnTo>
                    <a:pt x="203395" y="240955"/>
                  </a:lnTo>
                  <a:lnTo>
                    <a:pt x="188861" y="269151"/>
                  </a:lnTo>
                  <a:lnTo>
                    <a:pt x="190217" y="294753"/>
                  </a:lnTo>
                  <a:lnTo>
                    <a:pt x="201372" y="313301"/>
                  </a:lnTo>
                  <a:lnTo>
                    <a:pt x="218645" y="323131"/>
                  </a:lnTo>
                  <a:lnTo>
                    <a:pt x="238353" y="322580"/>
                  </a:lnTo>
                  <a:lnTo>
                    <a:pt x="259090" y="307378"/>
                  </a:lnTo>
                  <a:lnTo>
                    <a:pt x="275520" y="279726"/>
                  </a:lnTo>
                  <a:lnTo>
                    <a:pt x="292939" y="242909"/>
                  </a:lnTo>
                  <a:lnTo>
                    <a:pt x="316646" y="200215"/>
                  </a:lnTo>
                  <a:lnTo>
                    <a:pt x="351938" y="154928"/>
                  </a:lnTo>
                  <a:lnTo>
                    <a:pt x="404113" y="110337"/>
                  </a:lnTo>
                  <a:close/>
                </a:path>
                <a:path w="433704" h="323850">
                  <a:moveTo>
                    <a:pt x="0" y="179984"/>
                  </a:moveTo>
                  <a:lnTo>
                    <a:pt x="46400" y="210412"/>
                  </a:lnTo>
                  <a:lnTo>
                    <a:pt x="80925" y="248564"/>
                  </a:lnTo>
                  <a:lnTo>
                    <a:pt x="110958" y="286040"/>
                  </a:lnTo>
                  <a:lnTo>
                    <a:pt x="143878" y="314439"/>
                  </a:lnTo>
                  <a:lnTo>
                    <a:pt x="150611" y="317685"/>
                  </a:lnTo>
                  <a:lnTo>
                    <a:pt x="157578" y="319914"/>
                  </a:lnTo>
                  <a:lnTo>
                    <a:pt x="164702" y="321202"/>
                  </a:lnTo>
                  <a:lnTo>
                    <a:pt x="171907" y="321627"/>
                  </a:lnTo>
                  <a:lnTo>
                    <a:pt x="165280" y="313079"/>
                  </a:lnTo>
                  <a:lnTo>
                    <a:pt x="158943" y="302461"/>
                  </a:lnTo>
                  <a:lnTo>
                    <a:pt x="152611" y="290050"/>
                  </a:lnTo>
                  <a:lnTo>
                    <a:pt x="138320" y="259959"/>
                  </a:lnTo>
                  <a:lnTo>
                    <a:pt x="129459" y="242311"/>
                  </a:lnTo>
                  <a:lnTo>
                    <a:pt x="106946" y="204050"/>
                  </a:lnTo>
                  <a:lnTo>
                    <a:pt x="47720" y="186335"/>
                  </a:lnTo>
                  <a:lnTo>
                    <a:pt x="21714" y="181381"/>
                  </a:lnTo>
                  <a:lnTo>
                    <a:pt x="0" y="179984"/>
                  </a:lnTo>
                  <a:close/>
                </a:path>
                <a:path w="433704" h="323850">
                  <a:moveTo>
                    <a:pt x="433374" y="179984"/>
                  </a:moveTo>
                  <a:lnTo>
                    <a:pt x="384478" y="186607"/>
                  </a:lnTo>
                  <a:lnTo>
                    <a:pt x="323837" y="204965"/>
                  </a:lnTo>
                  <a:lnTo>
                    <a:pt x="297798" y="252494"/>
                  </a:lnTo>
                  <a:lnTo>
                    <a:pt x="291109" y="266750"/>
                  </a:lnTo>
                  <a:lnTo>
                    <a:pt x="283190" y="283474"/>
                  </a:lnTo>
                  <a:lnTo>
                    <a:pt x="275318" y="298440"/>
                  </a:lnTo>
                  <a:lnTo>
                    <a:pt x="266915" y="311249"/>
                  </a:lnTo>
                  <a:lnTo>
                    <a:pt x="257403" y="321500"/>
                  </a:lnTo>
                  <a:lnTo>
                    <a:pt x="265625" y="321477"/>
                  </a:lnTo>
                  <a:lnTo>
                    <a:pt x="322405" y="286040"/>
                  </a:lnTo>
                  <a:lnTo>
                    <a:pt x="352442" y="248564"/>
                  </a:lnTo>
                  <a:lnTo>
                    <a:pt x="386972" y="210412"/>
                  </a:lnTo>
                  <a:lnTo>
                    <a:pt x="433374" y="179984"/>
                  </a:lnTo>
                  <a:close/>
                </a:path>
                <a:path w="433704" h="323850">
                  <a:moveTo>
                    <a:pt x="88480" y="59728"/>
                  </a:moveTo>
                  <a:lnTo>
                    <a:pt x="109300" y="83786"/>
                  </a:lnTo>
                  <a:lnTo>
                    <a:pt x="125742" y="107983"/>
                  </a:lnTo>
                  <a:lnTo>
                    <a:pt x="138480" y="131849"/>
                  </a:lnTo>
                  <a:lnTo>
                    <a:pt x="148202" y="154928"/>
                  </a:lnTo>
                  <a:lnTo>
                    <a:pt x="166850" y="168989"/>
                  </a:lnTo>
                  <a:lnTo>
                    <a:pt x="184654" y="183646"/>
                  </a:lnTo>
                  <a:lnTo>
                    <a:pt x="201197" y="198539"/>
                  </a:lnTo>
                  <a:lnTo>
                    <a:pt x="216077" y="213321"/>
                  </a:lnTo>
                  <a:lnTo>
                    <a:pt x="220598" y="208533"/>
                  </a:lnTo>
                  <a:lnTo>
                    <a:pt x="225424" y="203708"/>
                  </a:lnTo>
                  <a:lnTo>
                    <a:pt x="230530" y="198818"/>
                  </a:lnTo>
                  <a:lnTo>
                    <a:pt x="205100" y="157659"/>
                  </a:lnTo>
                  <a:lnTo>
                    <a:pt x="166692" y="112752"/>
                  </a:lnTo>
                  <a:lnTo>
                    <a:pt x="124690" y="76104"/>
                  </a:lnTo>
                  <a:lnTo>
                    <a:pt x="88480" y="59728"/>
                  </a:lnTo>
                  <a:close/>
                </a:path>
                <a:path w="433704" h="323850">
                  <a:moveTo>
                    <a:pt x="344881" y="59728"/>
                  </a:moveTo>
                  <a:lnTo>
                    <a:pt x="316683" y="70827"/>
                  </a:lnTo>
                  <a:lnTo>
                    <a:pt x="283583" y="96431"/>
                  </a:lnTo>
                  <a:lnTo>
                    <a:pt x="250385" y="130397"/>
                  </a:lnTo>
                  <a:lnTo>
                    <a:pt x="221894" y="166585"/>
                  </a:lnTo>
                  <a:lnTo>
                    <a:pt x="226027" y="172939"/>
                  </a:lnTo>
                  <a:lnTo>
                    <a:pt x="230006" y="179476"/>
                  </a:lnTo>
                  <a:lnTo>
                    <a:pt x="233832" y="186335"/>
                  </a:lnTo>
                  <a:lnTo>
                    <a:pt x="237032" y="192709"/>
                  </a:lnTo>
                  <a:lnTo>
                    <a:pt x="248537" y="182466"/>
                  </a:lnTo>
                  <a:lnTo>
                    <a:pt x="260607" y="172361"/>
                  </a:lnTo>
                  <a:lnTo>
                    <a:pt x="273119" y="162498"/>
                  </a:lnTo>
                  <a:lnTo>
                    <a:pt x="285953" y="152984"/>
                  </a:lnTo>
                  <a:lnTo>
                    <a:pt x="295632" y="130327"/>
                  </a:lnTo>
                  <a:lnTo>
                    <a:pt x="308263" y="106941"/>
                  </a:lnTo>
                  <a:lnTo>
                    <a:pt x="324472" y="83262"/>
                  </a:lnTo>
                  <a:lnTo>
                    <a:pt x="344881" y="59728"/>
                  </a:lnTo>
                  <a:close/>
                </a:path>
                <a:path w="433704" h="323850">
                  <a:moveTo>
                    <a:pt x="230708" y="0"/>
                  </a:moveTo>
                  <a:lnTo>
                    <a:pt x="216690" y="17937"/>
                  </a:lnTo>
                  <a:lnTo>
                    <a:pt x="204698" y="48615"/>
                  </a:lnTo>
                  <a:lnTo>
                    <a:pt x="195450" y="86217"/>
                  </a:lnTo>
                  <a:lnTo>
                    <a:pt x="189661" y="124929"/>
                  </a:lnTo>
                  <a:lnTo>
                    <a:pt x="194507" y="130565"/>
                  </a:lnTo>
                  <a:lnTo>
                    <a:pt x="199221" y="136220"/>
                  </a:lnTo>
                  <a:lnTo>
                    <a:pt x="216700" y="159029"/>
                  </a:lnTo>
                  <a:lnTo>
                    <a:pt x="219671" y="154825"/>
                  </a:lnTo>
                  <a:lnTo>
                    <a:pt x="222597" y="150888"/>
                  </a:lnTo>
                  <a:lnTo>
                    <a:pt x="225212" y="147510"/>
                  </a:lnTo>
                  <a:lnTo>
                    <a:pt x="229882" y="141363"/>
                  </a:lnTo>
                  <a:lnTo>
                    <a:pt x="234949" y="135127"/>
                  </a:lnTo>
                  <a:lnTo>
                    <a:pt x="240258" y="128917"/>
                  </a:lnTo>
                  <a:lnTo>
                    <a:pt x="235139" y="95761"/>
                  </a:lnTo>
                  <a:lnTo>
                    <a:pt x="230392" y="61210"/>
                  </a:lnTo>
                  <a:lnTo>
                    <a:pt x="228191" y="28283"/>
                  </a:lnTo>
                  <a:lnTo>
                    <a:pt x="2307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0" name="object 11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833126" y="9961798"/>
            <a:ext cx="2292920" cy="86899"/>
          </a:xfrm>
          <a:prstGeom prst="rect">
            <a:avLst/>
          </a:prstGeom>
        </p:spPr>
      </p:pic>
      <p:sp>
        <p:nvSpPr>
          <p:cNvPr id="111" name="object 111"/>
          <p:cNvSpPr/>
          <p:nvPr/>
        </p:nvSpPr>
        <p:spPr>
          <a:xfrm>
            <a:off x="5377986" y="9494578"/>
            <a:ext cx="271780" cy="327859"/>
          </a:xfrm>
          <a:custGeom>
            <a:avLst/>
            <a:gdLst/>
            <a:ahLst/>
            <a:cxnLst/>
            <a:rect l="l" t="t" r="r" b="b"/>
            <a:pathLst>
              <a:path w="271779" h="333375">
                <a:moveTo>
                  <a:pt x="257876" y="54902"/>
                </a:moveTo>
                <a:lnTo>
                  <a:pt x="131241" y="54902"/>
                </a:lnTo>
                <a:lnTo>
                  <a:pt x="147371" y="55761"/>
                </a:lnTo>
                <a:lnTo>
                  <a:pt x="161621" y="58337"/>
                </a:lnTo>
                <a:lnTo>
                  <a:pt x="198783" y="86293"/>
                </a:lnTo>
                <a:lnTo>
                  <a:pt x="203555" y="111823"/>
                </a:lnTo>
                <a:lnTo>
                  <a:pt x="203555" y="127215"/>
                </a:lnTo>
                <a:lnTo>
                  <a:pt x="110477" y="136588"/>
                </a:lnTo>
                <a:lnTo>
                  <a:pt x="85533" y="140131"/>
                </a:lnTo>
                <a:lnTo>
                  <a:pt x="44690" y="154362"/>
                </a:lnTo>
                <a:lnTo>
                  <a:pt x="7194" y="193933"/>
                </a:lnTo>
                <a:lnTo>
                  <a:pt x="0" y="233019"/>
                </a:lnTo>
                <a:lnTo>
                  <a:pt x="2279" y="255996"/>
                </a:lnTo>
                <a:lnTo>
                  <a:pt x="20520" y="293157"/>
                </a:lnTo>
                <a:lnTo>
                  <a:pt x="56513" y="318469"/>
                </a:lnTo>
                <a:lnTo>
                  <a:pt x="107235" y="331198"/>
                </a:lnTo>
                <a:lnTo>
                  <a:pt x="137934" y="332790"/>
                </a:lnTo>
                <a:lnTo>
                  <a:pt x="154900" y="332329"/>
                </a:lnTo>
                <a:lnTo>
                  <a:pt x="200545" y="325424"/>
                </a:lnTo>
                <a:lnTo>
                  <a:pt x="245745" y="308013"/>
                </a:lnTo>
                <a:lnTo>
                  <a:pt x="271183" y="278777"/>
                </a:lnTo>
                <a:lnTo>
                  <a:pt x="271183" y="278549"/>
                </a:lnTo>
                <a:lnTo>
                  <a:pt x="137934" y="278549"/>
                </a:lnTo>
                <a:lnTo>
                  <a:pt x="121318" y="277753"/>
                </a:lnTo>
                <a:lnTo>
                  <a:pt x="85039" y="265823"/>
                </a:lnTo>
                <a:lnTo>
                  <a:pt x="67627" y="231013"/>
                </a:lnTo>
                <a:lnTo>
                  <a:pt x="68610" y="220945"/>
                </a:lnTo>
                <a:lnTo>
                  <a:pt x="102857" y="189738"/>
                </a:lnTo>
                <a:lnTo>
                  <a:pt x="204228" y="177444"/>
                </a:lnTo>
                <a:lnTo>
                  <a:pt x="271183" y="177444"/>
                </a:lnTo>
                <a:lnTo>
                  <a:pt x="271127" y="111823"/>
                </a:lnTo>
                <a:lnTo>
                  <a:pt x="268902" y="85303"/>
                </a:lnTo>
                <a:lnTo>
                  <a:pt x="262059" y="62017"/>
                </a:lnTo>
                <a:lnTo>
                  <a:pt x="257876" y="54902"/>
                </a:lnTo>
                <a:close/>
              </a:path>
              <a:path w="271779" h="333375">
                <a:moveTo>
                  <a:pt x="271183" y="177444"/>
                </a:moveTo>
                <a:lnTo>
                  <a:pt x="204228" y="177444"/>
                </a:lnTo>
                <a:lnTo>
                  <a:pt x="204228" y="263817"/>
                </a:lnTo>
                <a:lnTo>
                  <a:pt x="199644" y="266186"/>
                </a:lnTo>
                <a:lnTo>
                  <a:pt x="160280" y="277291"/>
                </a:lnTo>
                <a:lnTo>
                  <a:pt x="137934" y="278549"/>
                </a:lnTo>
                <a:lnTo>
                  <a:pt x="271183" y="278549"/>
                </a:lnTo>
                <a:lnTo>
                  <a:pt x="271183" y="177444"/>
                </a:lnTo>
                <a:close/>
              </a:path>
              <a:path w="271779" h="333375">
                <a:moveTo>
                  <a:pt x="135928" y="0"/>
                </a:moveTo>
                <a:lnTo>
                  <a:pt x="86042" y="4673"/>
                </a:lnTo>
                <a:lnTo>
                  <a:pt x="42849" y="18072"/>
                </a:lnTo>
                <a:lnTo>
                  <a:pt x="19418" y="49542"/>
                </a:lnTo>
                <a:lnTo>
                  <a:pt x="19538" y="55761"/>
                </a:lnTo>
                <a:lnTo>
                  <a:pt x="21082" y="60934"/>
                </a:lnTo>
                <a:lnTo>
                  <a:pt x="27787" y="71640"/>
                </a:lnTo>
                <a:lnTo>
                  <a:pt x="31470" y="75895"/>
                </a:lnTo>
                <a:lnTo>
                  <a:pt x="35483" y="79006"/>
                </a:lnTo>
                <a:lnTo>
                  <a:pt x="45525" y="74446"/>
                </a:lnTo>
                <a:lnTo>
                  <a:pt x="56238" y="70137"/>
                </a:lnTo>
                <a:lnTo>
                  <a:pt x="104955" y="56746"/>
                </a:lnTo>
                <a:lnTo>
                  <a:pt x="131241" y="54902"/>
                </a:lnTo>
                <a:lnTo>
                  <a:pt x="257876" y="54902"/>
                </a:lnTo>
                <a:lnTo>
                  <a:pt x="250657" y="42621"/>
                </a:lnTo>
                <a:lnTo>
                  <a:pt x="234696" y="27114"/>
                </a:lnTo>
                <a:lnTo>
                  <a:pt x="214836" y="15248"/>
                </a:lnTo>
                <a:lnTo>
                  <a:pt x="191755" y="6775"/>
                </a:lnTo>
                <a:lnTo>
                  <a:pt x="165453" y="1693"/>
                </a:lnTo>
                <a:lnTo>
                  <a:pt x="1359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752464" y="9377937"/>
            <a:ext cx="69215" cy="444500"/>
          </a:xfrm>
          <a:custGeom>
            <a:avLst/>
            <a:gdLst/>
            <a:ahLst/>
            <a:cxnLst/>
            <a:rect l="l" t="t" r="r" b="b"/>
            <a:pathLst>
              <a:path w="69214" h="444500">
                <a:moveTo>
                  <a:pt x="31470" y="0"/>
                </a:moveTo>
                <a:lnTo>
                  <a:pt x="25209" y="0"/>
                </a:lnTo>
                <a:lnTo>
                  <a:pt x="19189" y="673"/>
                </a:lnTo>
                <a:lnTo>
                  <a:pt x="0" y="5359"/>
                </a:lnTo>
                <a:lnTo>
                  <a:pt x="0" y="412483"/>
                </a:lnTo>
                <a:lnTo>
                  <a:pt x="28708" y="443492"/>
                </a:lnTo>
                <a:lnTo>
                  <a:pt x="37503" y="443953"/>
                </a:lnTo>
                <a:lnTo>
                  <a:pt x="44196" y="443953"/>
                </a:lnTo>
                <a:lnTo>
                  <a:pt x="50444" y="443382"/>
                </a:lnTo>
                <a:lnTo>
                  <a:pt x="62039" y="441159"/>
                </a:lnTo>
                <a:lnTo>
                  <a:pt x="66294" y="439928"/>
                </a:lnTo>
                <a:lnTo>
                  <a:pt x="68973" y="438594"/>
                </a:lnTo>
                <a:lnTo>
                  <a:pt x="68973" y="32143"/>
                </a:lnTo>
                <a:lnTo>
                  <a:pt x="40528" y="459"/>
                </a:lnTo>
                <a:lnTo>
                  <a:pt x="314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865438" y="9489697"/>
            <a:ext cx="1190625" cy="332740"/>
          </a:xfrm>
          <a:custGeom>
            <a:avLst/>
            <a:gdLst/>
            <a:ahLst/>
            <a:cxnLst/>
            <a:rect l="l" t="t" r="r" b="b"/>
            <a:pathLst>
              <a:path w="1190625" h="332740">
                <a:moveTo>
                  <a:pt x="316725" y="166077"/>
                </a:moveTo>
                <a:lnTo>
                  <a:pt x="311785" y="118618"/>
                </a:lnTo>
                <a:lnTo>
                  <a:pt x="296976" y="78028"/>
                </a:lnTo>
                <a:lnTo>
                  <a:pt x="282041" y="55587"/>
                </a:lnTo>
                <a:lnTo>
                  <a:pt x="273291" y="45046"/>
                </a:lnTo>
                <a:lnTo>
                  <a:pt x="258495" y="31699"/>
                </a:lnTo>
                <a:lnTo>
                  <a:pt x="246418" y="23583"/>
                </a:lnTo>
                <a:lnTo>
                  <a:pt x="246418" y="166077"/>
                </a:lnTo>
                <a:lnTo>
                  <a:pt x="244957" y="190385"/>
                </a:lnTo>
                <a:lnTo>
                  <a:pt x="233235" y="230987"/>
                </a:lnTo>
                <a:lnTo>
                  <a:pt x="195199" y="269189"/>
                </a:lnTo>
                <a:lnTo>
                  <a:pt x="158699" y="276555"/>
                </a:lnTo>
                <a:lnTo>
                  <a:pt x="139090" y="274739"/>
                </a:lnTo>
                <a:lnTo>
                  <a:pt x="94081" y="247434"/>
                </a:lnTo>
                <a:lnTo>
                  <a:pt x="76758" y="212534"/>
                </a:lnTo>
                <a:lnTo>
                  <a:pt x="70980" y="166077"/>
                </a:lnTo>
                <a:lnTo>
                  <a:pt x="72466" y="141681"/>
                </a:lnTo>
                <a:lnTo>
                  <a:pt x="84353" y="101168"/>
                </a:lnTo>
                <a:lnTo>
                  <a:pt x="122631" y="62953"/>
                </a:lnTo>
                <a:lnTo>
                  <a:pt x="158699" y="55587"/>
                </a:lnTo>
                <a:lnTo>
                  <a:pt x="178308" y="57429"/>
                </a:lnTo>
                <a:lnTo>
                  <a:pt x="223316" y="85051"/>
                </a:lnTo>
                <a:lnTo>
                  <a:pt x="240652" y="120040"/>
                </a:lnTo>
                <a:lnTo>
                  <a:pt x="246418" y="166077"/>
                </a:lnTo>
                <a:lnTo>
                  <a:pt x="246418" y="23583"/>
                </a:lnTo>
                <a:lnTo>
                  <a:pt x="203390" y="5118"/>
                </a:lnTo>
                <a:lnTo>
                  <a:pt x="159372" y="12"/>
                </a:lnTo>
                <a:lnTo>
                  <a:pt x="136334" y="1282"/>
                </a:lnTo>
                <a:lnTo>
                  <a:pt x="94640" y="11493"/>
                </a:lnTo>
                <a:lnTo>
                  <a:pt x="59067" y="31699"/>
                </a:lnTo>
                <a:lnTo>
                  <a:pt x="31115" y="60490"/>
                </a:lnTo>
                <a:lnTo>
                  <a:pt x="11303" y="97472"/>
                </a:lnTo>
                <a:lnTo>
                  <a:pt x="1257" y="141490"/>
                </a:lnTo>
                <a:lnTo>
                  <a:pt x="0" y="166077"/>
                </a:lnTo>
                <a:lnTo>
                  <a:pt x="1257" y="190754"/>
                </a:lnTo>
                <a:lnTo>
                  <a:pt x="11112" y="234683"/>
                </a:lnTo>
                <a:lnTo>
                  <a:pt x="30632" y="271665"/>
                </a:lnTo>
                <a:lnTo>
                  <a:pt x="58432" y="300456"/>
                </a:lnTo>
                <a:lnTo>
                  <a:pt x="93980" y="320649"/>
                </a:lnTo>
                <a:lnTo>
                  <a:pt x="135661" y="330860"/>
                </a:lnTo>
                <a:lnTo>
                  <a:pt x="158699" y="332143"/>
                </a:lnTo>
                <a:lnTo>
                  <a:pt x="182016" y="330860"/>
                </a:lnTo>
                <a:lnTo>
                  <a:pt x="223862" y="320649"/>
                </a:lnTo>
                <a:lnTo>
                  <a:pt x="259130" y="300431"/>
                </a:lnTo>
                <a:lnTo>
                  <a:pt x="286588" y="271475"/>
                </a:lnTo>
                <a:lnTo>
                  <a:pt x="305803" y="234251"/>
                </a:lnTo>
                <a:lnTo>
                  <a:pt x="315518" y="190385"/>
                </a:lnTo>
                <a:lnTo>
                  <a:pt x="316725" y="166077"/>
                </a:lnTo>
                <a:close/>
              </a:path>
              <a:path w="1190625" h="332740">
                <a:moveTo>
                  <a:pt x="640803" y="138620"/>
                </a:moveTo>
                <a:lnTo>
                  <a:pt x="636295" y="100622"/>
                </a:lnTo>
                <a:lnTo>
                  <a:pt x="613791" y="53581"/>
                </a:lnTo>
                <a:lnTo>
                  <a:pt x="575856" y="20104"/>
                </a:lnTo>
                <a:lnTo>
                  <a:pt x="575856" y="127228"/>
                </a:lnTo>
                <a:lnTo>
                  <a:pt x="409397" y="150672"/>
                </a:lnTo>
                <a:lnTo>
                  <a:pt x="416687" y="110515"/>
                </a:lnTo>
                <a:lnTo>
                  <a:pt x="447751" y="68643"/>
                </a:lnTo>
                <a:lnTo>
                  <a:pt x="496849" y="53581"/>
                </a:lnTo>
                <a:lnTo>
                  <a:pt x="514210" y="54927"/>
                </a:lnTo>
                <a:lnTo>
                  <a:pt x="553758" y="75006"/>
                </a:lnTo>
                <a:lnTo>
                  <a:pt x="573735" y="112420"/>
                </a:lnTo>
                <a:lnTo>
                  <a:pt x="575856" y="127228"/>
                </a:lnTo>
                <a:lnTo>
                  <a:pt x="575856" y="20104"/>
                </a:lnTo>
                <a:lnTo>
                  <a:pt x="537273" y="4445"/>
                </a:lnTo>
                <a:lnTo>
                  <a:pt x="497509" y="12"/>
                </a:lnTo>
                <a:lnTo>
                  <a:pt x="481698" y="685"/>
                </a:lnTo>
                <a:lnTo>
                  <a:pt x="437248" y="10718"/>
                </a:lnTo>
                <a:lnTo>
                  <a:pt x="399211" y="32461"/>
                </a:lnTo>
                <a:lnTo>
                  <a:pt x="369785" y="65379"/>
                </a:lnTo>
                <a:lnTo>
                  <a:pt x="350278" y="109220"/>
                </a:lnTo>
                <a:lnTo>
                  <a:pt x="343496" y="163398"/>
                </a:lnTo>
                <a:lnTo>
                  <a:pt x="344843" y="189788"/>
                </a:lnTo>
                <a:lnTo>
                  <a:pt x="355561" y="236156"/>
                </a:lnTo>
                <a:lnTo>
                  <a:pt x="376758" y="273875"/>
                </a:lnTo>
                <a:lnTo>
                  <a:pt x="407060" y="302336"/>
                </a:lnTo>
                <a:lnTo>
                  <a:pt x="445897" y="321411"/>
                </a:lnTo>
                <a:lnTo>
                  <a:pt x="491261" y="330949"/>
                </a:lnTo>
                <a:lnTo>
                  <a:pt x="516267" y="332143"/>
                </a:lnTo>
                <a:lnTo>
                  <a:pt x="531609" y="331724"/>
                </a:lnTo>
                <a:lnTo>
                  <a:pt x="572846" y="325437"/>
                </a:lnTo>
                <a:lnTo>
                  <a:pt x="612686" y="306692"/>
                </a:lnTo>
                <a:lnTo>
                  <a:pt x="627418" y="279908"/>
                </a:lnTo>
                <a:lnTo>
                  <a:pt x="627418" y="277228"/>
                </a:lnTo>
                <a:lnTo>
                  <a:pt x="627418" y="273659"/>
                </a:lnTo>
                <a:lnTo>
                  <a:pt x="625741" y="267855"/>
                </a:lnTo>
                <a:lnTo>
                  <a:pt x="619048" y="257136"/>
                </a:lnTo>
                <a:lnTo>
                  <a:pt x="614692" y="252895"/>
                </a:lnTo>
                <a:lnTo>
                  <a:pt x="609333" y="249770"/>
                </a:lnTo>
                <a:lnTo>
                  <a:pt x="601726" y="254711"/>
                </a:lnTo>
                <a:lnTo>
                  <a:pt x="592937" y="259486"/>
                </a:lnTo>
                <a:lnTo>
                  <a:pt x="547230" y="275056"/>
                </a:lnTo>
                <a:lnTo>
                  <a:pt x="520280" y="277228"/>
                </a:lnTo>
                <a:lnTo>
                  <a:pt x="497979" y="275742"/>
                </a:lnTo>
                <a:lnTo>
                  <a:pt x="460146" y="263855"/>
                </a:lnTo>
                <a:lnTo>
                  <a:pt x="425513" y="230835"/>
                </a:lnTo>
                <a:lnTo>
                  <a:pt x="413766" y="200723"/>
                </a:lnTo>
                <a:lnTo>
                  <a:pt x="610006" y="172770"/>
                </a:lnTo>
                <a:lnTo>
                  <a:pt x="619823" y="171881"/>
                </a:lnTo>
                <a:lnTo>
                  <a:pt x="627418" y="168757"/>
                </a:lnTo>
                <a:lnTo>
                  <a:pt x="640308" y="146443"/>
                </a:lnTo>
                <a:lnTo>
                  <a:pt x="640803" y="138620"/>
                </a:lnTo>
                <a:close/>
              </a:path>
              <a:path w="1190625" h="332740">
                <a:moveTo>
                  <a:pt x="916012" y="236385"/>
                </a:moveTo>
                <a:lnTo>
                  <a:pt x="902639" y="187236"/>
                </a:lnTo>
                <a:lnTo>
                  <a:pt x="861860" y="153771"/>
                </a:lnTo>
                <a:lnTo>
                  <a:pt x="818248" y="139280"/>
                </a:lnTo>
                <a:lnTo>
                  <a:pt x="768489" y="126593"/>
                </a:lnTo>
                <a:lnTo>
                  <a:pt x="759828" y="123304"/>
                </a:lnTo>
                <a:lnTo>
                  <a:pt x="752754" y="119392"/>
                </a:lnTo>
                <a:lnTo>
                  <a:pt x="747268" y="114846"/>
                </a:lnTo>
                <a:lnTo>
                  <a:pt x="741006" y="108381"/>
                </a:lnTo>
                <a:lnTo>
                  <a:pt x="737895" y="100888"/>
                </a:lnTo>
                <a:lnTo>
                  <a:pt x="737895" y="92405"/>
                </a:lnTo>
                <a:lnTo>
                  <a:pt x="763244" y="60388"/>
                </a:lnTo>
                <a:lnTo>
                  <a:pt x="798830" y="54914"/>
                </a:lnTo>
                <a:lnTo>
                  <a:pt x="807808" y="55168"/>
                </a:lnTo>
                <a:lnTo>
                  <a:pt x="850138" y="63461"/>
                </a:lnTo>
                <a:lnTo>
                  <a:pt x="885875" y="80352"/>
                </a:lnTo>
                <a:lnTo>
                  <a:pt x="890778" y="77241"/>
                </a:lnTo>
                <a:lnTo>
                  <a:pt x="894803" y="73113"/>
                </a:lnTo>
                <a:lnTo>
                  <a:pt x="901052" y="62839"/>
                </a:lnTo>
                <a:lnTo>
                  <a:pt x="902614" y="56705"/>
                </a:lnTo>
                <a:lnTo>
                  <a:pt x="902614" y="49555"/>
                </a:lnTo>
                <a:lnTo>
                  <a:pt x="872490" y="13995"/>
                </a:lnTo>
                <a:lnTo>
                  <a:pt x="824534" y="1600"/>
                </a:lnTo>
                <a:lnTo>
                  <a:pt x="794816" y="0"/>
                </a:lnTo>
                <a:lnTo>
                  <a:pt x="766165" y="1676"/>
                </a:lnTo>
                <a:lnTo>
                  <a:pt x="719797" y="15074"/>
                </a:lnTo>
                <a:lnTo>
                  <a:pt x="688162" y="40944"/>
                </a:lnTo>
                <a:lnTo>
                  <a:pt x="670267" y="92405"/>
                </a:lnTo>
                <a:lnTo>
                  <a:pt x="671614" y="109029"/>
                </a:lnTo>
                <a:lnTo>
                  <a:pt x="691692" y="149326"/>
                </a:lnTo>
                <a:lnTo>
                  <a:pt x="737019" y="176085"/>
                </a:lnTo>
                <a:lnTo>
                  <a:pt x="814527" y="196900"/>
                </a:lnTo>
                <a:lnTo>
                  <a:pt x="823442" y="200304"/>
                </a:lnTo>
                <a:lnTo>
                  <a:pt x="847712" y="237045"/>
                </a:lnTo>
                <a:lnTo>
                  <a:pt x="843788" y="254622"/>
                </a:lnTo>
                <a:lnTo>
                  <a:pt x="831977" y="267182"/>
                </a:lnTo>
                <a:lnTo>
                  <a:pt x="812304" y="274713"/>
                </a:lnTo>
                <a:lnTo>
                  <a:pt x="784771" y="277215"/>
                </a:lnTo>
                <a:lnTo>
                  <a:pt x="769772" y="276593"/>
                </a:lnTo>
                <a:lnTo>
                  <a:pt x="729526" y="267182"/>
                </a:lnTo>
                <a:lnTo>
                  <a:pt x="686333" y="245084"/>
                </a:lnTo>
                <a:lnTo>
                  <a:pt x="680529" y="248666"/>
                </a:lnTo>
                <a:lnTo>
                  <a:pt x="675957" y="253225"/>
                </a:lnTo>
                <a:lnTo>
                  <a:pt x="669264" y="264401"/>
                </a:lnTo>
                <a:lnTo>
                  <a:pt x="667588" y="270522"/>
                </a:lnTo>
                <a:lnTo>
                  <a:pt x="667588" y="277215"/>
                </a:lnTo>
                <a:lnTo>
                  <a:pt x="701065" y="316395"/>
                </a:lnTo>
                <a:lnTo>
                  <a:pt x="739241" y="328193"/>
                </a:lnTo>
                <a:lnTo>
                  <a:pt x="786777" y="332130"/>
                </a:lnTo>
                <a:lnTo>
                  <a:pt x="816394" y="330542"/>
                </a:lnTo>
                <a:lnTo>
                  <a:pt x="864438" y="317817"/>
                </a:lnTo>
                <a:lnTo>
                  <a:pt x="897369" y="292760"/>
                </a:lnTo>
                <a:lnTo>
                  <a:pt x="913942" y="257606"/>
                </a:lnTo>
                <a:lnTo>
                  <a:pt x="916012" y="236385"/>
                </a:lnTo>
                <a:close/>
              </a:path>
              <a:path w="1190625" h="332740">
                <a:moveTo>
                  <a:pt x="1190561" y="236385"/>
                </a:moveTo>
                <a:lnTo>
                  <a:pt x="1177175" y="187236"/>
                </a:lnTo>
                <a:lnTo>
                  <a:pt x="1136396" y="153771"/>
                </a:lnTo>
                <a:lnTo>
                  <a:pt x="1092796" y="139280"/>
                </a:lnTo>
                <a:lnTo>
                  <a:pt x="1043025" y="126593"/>
                </a:lnTo>
                <a:lnTo>
                  <a:pt x="1034364" y="123304"/>
                </a:lnTo>
                <a:lnTo>
                  <a:pt x="1027290" y="119392"/>
                </a:lnTo>
                <a:lnTo>
                  <a:pt x="1021816" y="114846"/>
                </a:lnTo>
                <a:lnTo>
                  <a:pt x="1015555" y="108381"/>
                </a:lnTo>
                <a:lnTo>
                  <a:pt x="1012444" y="100901"/>
                </a:lnTo>
                <a:lnTo>
                  <a:pt x="1012444" y="92417"/>
                </a:lnTo>
                <a:lnTo>
                  <a:pt x="1037780" y="60388"/>
                </a:lnTo>
                <a:lnTo>
                  <a:pt x="1073378" y="54927"/>
                </a:lnTo>
                <a:lnTo>
                  <a:pt x="1082357" y="55181"/>
                </a:lnTo>
                <a:lnTo>
                  <a:pt x="1124673" y="63449"/>
                </a:lnTo>
                <a:lnTo>
                  <a:pt x="1160424" y="80365"/>
                </a:lnTo>
                <a:lnTo>
                  <a:pt x="1165326" y="77241"/>
                </a:lnTo>
                <a:lnTo>
                  <a:pt x="1169352" y="73113"/>
                </a:lnTo>
                <a:lnTo>
                  <a:pt x="1175588" y="62852"/>
                </a:lnTo>
                <a:lnTo>
                  <a:pt x="1177163" y="56705"/>
                </a:lnTo>
                <a:lnTo>
                  <a:pt x="1177163" y="49555"/>
                </a:lnTo>
                <a:lnTo>
                  <a:pt x="1147025" y="13995"/>
                </a:lnTo>
                <a:lnTo>
                  <a:pt x="1099058" y="1600"/>
                </a:lnTo>
                <a:lnTo>
                  <a:pt x="1069352" y="12"/>
                </a:lnTo>
                <a:lnTo>
                  <a:pt x="1040701" y="1689"/>
                </a:lnTo>
                <a:lnTo>
                  <a:pt x="994333" y="15074"/>
                </a:lnTo>
                <a:lnTo>
                  <a:pt x="962698" y="40944"/>
                </a:lnTo>
                <a:lnTo>
                  <a:pt x="944816" y="92417"/>
                </a:lnTo>
                <a:lnTo>
                  <a:pt x="946150" y="109029"/>
                </a:lnTo>
                <a:lnTo>
                  <a:pt x="966241" y="149339"/>
                </a:lnTo>
                <a:lnTo>
                  <a:pt x="1011555" y="176085"/>
                </a:lnTo>
                <a:lnTo>
                  <a:pt x="1089063" y="196900"/>
                </a:lnTo>
                <a:lnTo>
                  <a:pt x="1097978" y="200317"/>
                </a:lnTo>
                <a:lnTo>
                  <a:pt x="1122248" y="237058"/>
                </a:lnTo>
                <a:lnTo>
                  <a:pt x="1118311" y="254635"/>
                </a:lnTo>
                <a:lnTo>
                  <a:pt x="1106512" y="267182"/>
                </a:lnTo>
                <a:lnTo>
                  <a:pt x="1086840" y="274713"/>
                </a:lnTo>
                <a:lnTo>
                  <a:pt x="1059307" y="277228"/>
                </a:lnTo>
                <a:lnTo>
                  <a:pt x="1044295" y="276606"/>
                </a:lnTo>
                <a:lnTo>
                  <a:pt x="1004074" y="267182"/>
                </a:lnTo>
                <a:lnTo>
                  <a:pt x="960882" y="245084"/>
                </a:lnTo>
                <a:lnTo>
                  <a:pt x="955078" y="248666"/>
                </a:lnTo>
                <a:lnTo>
                  <a:pt x="950506" y="253238"/>
                </a:lnTo>
                <a:lnTo>
                  <a:pt x="943813" y="264401"/>
                </a:lnTo>
                <a:lnTo>
                  <a:pt x="942136" y="270522"/>
                </a:lnTo>
                <a:lnTo>
                  <a:pt x="942136" y="277228"/>
                </a:lnTo>
                <a:lnTo>
                  <a:pt x="975614" y="316395"/>
                </a:lnTo>
                <a:lnTo>
                  <a:pt x="1013777" y="328206"/>
                </a:lnTo>
                <a:lnTo>
                  <a:pt x="1061326" y="332143"/>
                </a:lnTo>
                <a:lnTo>
                  <a:pt x="1090930" y="330555"/>
                </a:lnTo>
                <a:lnTo>
                  <a:pt x="1138974" y="317830"/>
                </a:lnTo>
                <a:lnTo>
                  <a:pt x="1171917" y="292760"/>
                </a:lnTo>
                <a:lnTo>
                  <a:pt x="1188491" y="257606"/>
                </a:lnTo>
                <a:lnTo>
                  <a:pt x="1190561" y="23638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108516" y="9918431"/>
            <a:ext cx="2348865" cy="0"/>
          </a:xfrm>
          <a:custGeom>
            <a:avLst/>
            <a:gdLst/>
            <a:ahLst/>
            <a:cxnLst/>
            <a:rect l="l" t="t" r="r" b="b"/>
            <a:pathLst>
              <a:path w="2348865">
                <a:moveTo>
                  <a:pt x="0" y="0"/>
                </a:moveTo>
                <a:lnTo>
                  <a:pt x="2348522" y="0"/>
                </a:lnTo>
              </a:path>
            </a:pathLst>
          </a:custGeom>
          <a:ln w="666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 txBox="1"/>
          <p:nvPr/>
        </p:nvSpPr>
        <p:spPr>
          <a:xfrm>
            <a:off x="1072166" y="9926140"/>
            <a:ext cx="2345055" cy="36004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950" b="1" spc="-40" dirty="0">
                <a:solidFill>
                  <a:srgbClr val="231F20"/>
                </a:solidFill>
                <a:latin typeface="Arial"/>
                <a:cs typeface="Arial"/>
              </a:rPr>
              <a:t>RENSEIGNEMENTS</a:t>
            </a:r>
            <a:r>
              <a:rPr sz="95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50" b="1" spc="-10" dirty="0">
                <a:solidFill>
                  <a:srgbClr val="231F20"/>
                </a:solidFill>
                <a:latin typeface="Arial"/>
                <a:cs typeface="Arial"/>
              </a:rPr>
              <a:t>&amp;</a:t>
            </a:r>
            <a:r>
              <a:rPr sz="95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50" b="1" spc="-10" dirty="0">
                <a:solidFill>
                  <a:srgbClr val="231F20"/>
                </a:solidFill>
                <a:latin typeface="Arial"/>
                <a:cs typeface="Arial"/>
              </a:rPr>
              <a:t>INSCRIPTIONS</a:t>
            </a:r>
            <a:endParaRPr sz="9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50" spc="-35" dirty="0">
                <a:solidFill>
                  <a:srgbClr val="231F20"/>
                </a:solidFill>
                <a:latin typeface="Arial"/>
                <a:cs typeface="Arial"/>
              </a:rPr>
              <a:t>Accueil</a:t>
            </a:r>
            <a:r>
              <a:rPr sz="105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231F20"/>
                </a:solidFill>
                <a:latin typeface="Arial"/>
                <a:cs typeface="Arial"/>
              </a:rPr>
              <a:t>du</a:t>
            </a:r>
            <a:r>
              <a:rPr sz="105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231F20"/>
                </a:solidFill>
                <a:latin typeface="Arial"/>
                <a:cs typeface="Arial"/>
              </a:rPr>
              <a:t>lundi</a:t>
            </a:r>
            <a:r>
              <a:rPr sz="105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231F20"/>
                </a:solidFill>
                <a:latin typeface="Arial"/>
                <a:cs typeface="Arial"/>
              </a:rPr>
              <a:t>au</a:t>
            </a:r>
            <a:r>
              <a:rPr sz="105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231F20"/>
                </a:solidFill>
                <a:latin typeface="Arial"/>
                <a:cs typeface="Arial"/>
              </a:rPr>
              <a:t>vendredi</a:t>
            </a:r>
            <a:r>
              <a:rPr sz="105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sz="105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231F20"/>
                </a:solidFill>
                <a:latin typeface="Arial"/>
                <a:cs typeface="Arial"/>
              </a:rPr>
              <a:t>10h</a:t>
            </a:r>
            <a:r>
              <a:rPr sz="105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231F20"/>
                </a:solidFill>
                <a:latin typeface="Arial"/>
                <a:cs typeface="Arial"/>
              </a:rPr>
              <a:t>à</a:t>
            </a:r>
            <a:r>
              <a:rPr sz="105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231F20"/>
                </a:solidFill>
                <a:latin typeface="Arial"/>
                <a:cs typeface="Arial"/>
              </a:rPr>
              <a:t>17h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1097082" y="10653940"/>
            <a:ext cx="2348865" cy="0"/>
          </a:xfrm>
          <a:custGeom>
            <a:avLst/>
            <a:gdLst/>
            <a:ahLst/>
            <a:cxnLst/>
            <a:rect l="l" t="t" r="r" b="b"/>
            <a:pathLst>
              <a:path w="2348865">
                <a:moveTo>
                  <a:pt x="0" y="0"/>
                </a:moveTo>
                <a:lnTo>
                  <a:pt x="2348522" y="0"/>
                </a:lnTo>
              </a:path>
            </a:pathLst>
          </a:custGeom>
          <a:ln w="666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 txBox="1"/>
          <p:nvPr/>
        </p:nvSpPr>
        <p:spPr>
          <a:xfrm>
            <a:off x="5168938" y="10274959"/>
            <a:ext cx="1911350" cy="18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15"/>
              </a:lnSpc>
            </a:pP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42500</a:t>
            </a:r>
            <a:r>
              <a:rPr sz="11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Le</a:t>
            </a:r>
            <a:r>
              <a:rPr sz="11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Chambon-Feugerolles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1088209" y="10281024"/>
            <a:ext cx="1421130" cy="362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b="1" spc="-35" dirty="0">
                <a:solidFill>
                  <a:srgbClr val="231F20"/>
                </a:solidFill>
                <a:latin typeface="Arial"/>
                <a:cs typeface="Arial"/>
                <a:hlinkClick r:id="rId15"/>
              </a:rPr>
              <a:t>plateforme@aloess.org</a:t>
            </a:r>
            <a:endParaRPr sz="10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b="1" dirty="0">
                <a:solidFill>
                  <a:srgbClr val="F26522"/>
                </a:solidFill>
                <a:latin typeface="Arial"/>
                <a:cs typeface="Arial"/>
              </a:rPr>
              <a:t>T</a:t>
            </a:r>
            <a:r>
              <a:rPr sz="1150" b="1" spc="-55" dirty="0">
                <a:solidFill>
                  <a:srgbClr val="F26522"/>
                </a:solidFill>
                <a:latin typeface="Arial"/>
                <a:cs typeface="Arial"/>
              </a:rPr>
              <a:t> </a:t>
            </a:r>
            <a:r>
              <a:rPr sz="1150" b="1" spc="-20" dirty="0">
                <a:solidFill>
                  <a:srgbClr val="F26522"/>
                </a:solidFill>
                <a:latin typeface="Arial"/>
                <a:cs typeface="Arial"/>
              </a:rPr>
              <a:t>04</a:t>
            </a:r>
            <a:r>
              <a:rPr sz="1150" b="1" spc="-55" dirty="0">
                <a:solidFill>
                  <a:srgbClr val="F26522"/>
                </a:solidFill>
                <a:latin typeface="Arial"/>
                <a:cs typeface="Arial"/>
              </a:rPr>
              <a:t> </a:t>
            </a:r>
            <a:r>
              <a:rPr sz="1150" b="1" spc="-20" dirty="0">
                <a:solidFill>
                  <a:srgbClr val="F26522"/>
                </a:solidFill>
                <a:latin typeface="Arial"/>
                <a:cs typeface="Arial"/>
              </a:rPr>
              <a:t>77</a:t>
            </a:r>
            <a:r>
              <a:rPr sz="1150" b="1" spc="-55" dirty="0">
                <a:solidFill>
                  <a:srgbClr val="F26522"/>
                </a:solidFill>
                <a:latin typeface="Arial"/>
                <a:cs typeface="Arial"/>
              </a:rPr>
              <a:t> </a:t>
            </a:r>
            <a:r>
              <a:rPr sz="1150" b="1" spc="-20" dirty="0">
                <a:solidFill>
                  <a:srgbClr val="F26522"/>
                </a:solidFill>
                <a:latin typeface="Arial"/>
                <a:cs typeface="Arial"/>
              </a:rPr>
              <a:t>61</a:t>
            </a:r>
            <a:r>
              <a:rPr sz="1150" b="1" spc="-50" dirty="0">
                <a:solidFill>
                  <a:srgbClr val="F26522"/>
                </a:solidFill>
                <a:latin typeface="Arial"/>
                <a:cs typeface="Arial"/>
              </a:rPr>
              <a:t> </a:t>
            </a:r>
            <a:r>
              <a:rPr sz="1150" b="1" spc="-20" dirty="0">
                <a:solidFill>
                  <a:srgbClr val="F26522"/>
                </a:solidFill>
                <a:latin typeface="Arial"/>
                <a:cs typeface="Arial"/>
              </a:rPr>
              <a:t>65</a:t>
            </a:r>
            <a:r>
              <a:rPr sz="1150" b="1" spc="-55" dirty="0">
                <a:solidFill>
                  <a:srgbClr val="F26522"/>
                </a:solidFill>
                <a:latin typeface="Arial"/>
                <a:cs typeface="Arial"/>
              </a:rPr>
              <a:t> </a:t>
            </a:r>
            <a:r>
              <a:rPr sz="1150" b="1" spc="-25" dirty="0">
                <a:solidFill>
                  <a:srgbClr val="F26522"/>
                </a:solidFill>
                <a:latin typeface="Arial"/>
                <a:cs typeface="Arial"/>
              </a:rPr>
              <a:t>06</a:t>
            </a:r>
            <a:endParaRPr sz="1150" dirty="0">
              <a:latin typeface="Arial"/>
              <a:cs typeface="Arial"/>
            </a:endParaRPr>
          </a:p>
        </p:txBody>
      </p:sp>
      <p:sp>
        <p:nvSpPr>
          <p:cNvPr id="147" name="object 42">
            <a:extLst>
              <a:ext uri="{FF2B5EF4-FFF2-40B4-BE49-F238E27FC236}">
                <a16:creationId xmlns:a16="http://schemas.microsoft.com/office/drawing/2014/main" id="{5762F8D5-AEDC-EB56-51CE-12041557E713}"/>
              </a:ext>
            </a:extLst>
          </p:cNvPr>
          <p:cNvSpPr txBox="1"/>
          <p:nvPr/>
        </p:nvSpPr>
        <p:spPr>
          <a:xfrm>
            <a:off x="4495258" y="3368890"/>
            <a:ext cx="274036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600" b="1" spc="-45" dirty="0">
                <a:solidFill>
                  <a:schemeClr val="tx1"/>
                </a:solidFill>
                <a:latin typeface="Arial"/>
                <a:cs typeface="Arial"/>
              </a:rPr>
              <a:t>A CHOEURS…EN VOIX…!</a:t>
            </a:r>
            <a:endParaRPr sz="15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1B761E26-C53D-4AAC-2EAA-435A634EBCA6}"/>
              </a:ext>
            </a:extLst>
          </p:cNvPr>
          <p:cNvSpPr/>
          <p:nvPr/>
        </p:nvSpPr>
        <p:spPr>
          <a:xfrm>
            <a:off x="3971881" y="3859437"/>
            <a:ext cx="3084181" cy="774537"/>
          </a:xfrm>
          <a:prstGeom prst="roundRect">
            <a:avLst/>
          </a:prstGeom>
          <a:solidFill>
            <a:srgbClr val="25CB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8" name="object 35">
            <a:extLst>
              <a:ext uri="{FF2B5EF4-FFF2-40B4-BE49-F238E27FC236}">
                <a16:creationId xmlns:a16="http://schemas.microsoft.com/office/drawing/2014/main" id="{C4EABA7D-2B98-1A20-A5E8-BC67C0BE880F}"/>
              </a:ext>
            </a:extLst>
          </p:cNvPr>
          <p:cNvGrpSpPr/>
          <p:nvPr/>
        </p:nvGrpSpPr>
        <p:grpSpPr>
          <a:xfrm>
            <a:off x="6202239" y="4276880"/>
            <a:ext cx="285115" cy="285115"/>
            <a:chOff x="2768474" y="4656411"/>
            <a:chExt cx="285115" cy="285115"/>
          </a:xfrm>
        </p:grpSpPr>
        <p:sp>
          <p:nvSpPr>
            <p:cNvPr id="119" name="object 36">
              <a:extLst>
                <a:ext uri="{FF2B5EF4-FFF2-40B4-BE49-F238E27FC236}">
                  <a16:creationId xmlns:a16="http://schemas.microsoft.com/office/drawing/2014/main" id="{751E81B0-B189-CF1B-BF76-E9CCD55A5115}"/>
                </a:ext>
              </a:extLst>
            </p:cNvPr>
            <p:cNvSpPr/>
            <p:nvPr/>
          </p:nvSpPr>
          <p:spPr>
            <a:xfrm>
              <a:off x="2768474" y="4656411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4" h="285114">
                  <a:moveTo>
                    <a:pt x="142417" y="0"/>
                  </a:moveTo>
                  <a:lnTo>
                    <a:pt x="97404" y="7259"/>
                  </a:lnTo>
                  <a:lnTo>
                    <a:pt x="58309" y="27475"/>
                  </a:lnTo>
                  <a:lnTo>
                    <a:pt x="27479" y="58301"/>
                  </a:lnTo>
                  <a:lnTo>
                    <a:pt x="7260" y="97392"/>
                  </a:lnTo>
                  <a:lnTo>
                    <a:pt x="0" y="142405"/>
                  </a:lnTo>
                  <a:lnTo>
                    <a:pt x="7260" y="187418"/>
                  </a:lnTo>
                  <a:lnTo>
                    <a:pt x="27479" y="226513"/>
                  </a:lnTo>
                  <a:lnTo>
                    <a:pt x="58309" y="257343"/>
                  </a:lnTo>
                  <a:lnTo>
                    <a:pt x="97404" y="277561"/>
                  </a:lnTo>
                  <a:lnTo>
                    <a:pt x="142417" y="284822"/>
                  </a:lnTo>
                  <a:lnTo>
                    <a:pt x="187431" y="277561"/>
                  </a:lnTo>
                  <a:lnTo>
                    <a:pt x="226526" y="257343"/>
                  </a:lnTo>
                  <a:lnTo>
                    <a:pt x="257356" y="226513"/>
                  </a:lnTo>
                  <a:lnTo>
                    <a:pt x="277574" y="187418"/>
                  </a:lnTo>
                  <a:lnTo>
                    <a:pt x="284835" y="142405"/>
                  </a:lnTo>
                  <a:lnTo>
                    <a:pt x="277574" y="97392"/>
                  </a:lnTo>
                  <a:lnTo>
                    <a:pt x="257356" y="58301"/>
                  </a:lnTo>
                  <a:lnTo>
                    <a:pt x="226526" y="27475"/>
                  </a:lnTo>
                  <a:lnTo>
                    <a:pt x="187431" y="7259"/>
                  </a:lnTo>
                  <a:lnTo>
                    <a:pt x="142417" y="0"/>
                  </a:lnTo>
                  <a:close/>
                </a:path>
              </a:pathLst>
            </a:custGeom>
            <a:solidFill>
              <a:srgbClr val="008A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37">
              <a:extLst>
                <a:ext uri="{FF2B5EF4-FFF2-40B4-BE49-F238E27FC236}">
                  <a16:creationId xmlns:a16="http://schemas.microsoft.com/office/drawing/2014/main" id="{F2EF59F4-8EB6-6CA9-0F38-A2FA8DCDAA9C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07701" y="4715931"/>
              <a:ext cx="211518" cy="157492"/>
            </a:xfrm>
            <a:prstGeom prst="rect">
              <a:avLst/>
            </a:prstGeom>
          </p:spPr>
        </p:pic>
      </p:grpSp>
      <p:sp>
        <p:nvSpPr>
          <p:cNvPr id="83" name="object 8">
            <a:extLst>
              <a:ext uri="{FF2B5EF4-FFF2-40B4-BE49-F238E27FC236}">
                <a16:creationId xmlns:a16="http://schemas.microsoft.com/office/drawing/2014/main" id="{C44942F8-18AA-E0B5-73EB-00AD234BF066}"/>
              </a:ext>
            </a:extLst>
          </p:cNvPr>
          <p:cNvSpPr/>
          <p:nvPr/>
        </p:nvSpPr>
        <p:spPr>
          <a:xfrm>
            <a:off x="253164" y="3058926"/>
            <a:ext cx="3011936" cy="1170642"/>
          </a:xfrm>
          <a:custGeom>
            <a:avLst/>
            <a:gdLst/>
            <a:ahLst/>
            <a:cxnLst/>
            <a:rect l="l" t="t" r="r" b="b"/>
            <a:pathLst>
              <a:path w="3061970" h="756284">
                <a:moveTo>
                  <a:pt x="2931388" y="0"/>
                </a:moveTo>
                <a:lnTo>
                  <a:pt x="130403" y="0"/>
                </a:lnTo>
                <a:lnTo>
                  <a:pt x="79643" y="10247"/>
                </a:lnTo>
                <a:lnTo>
                  <a:pt x="38193" y="38193"/>
                </a:lnTo>
                <a:lnTo>
                  <a:pt x="10247" y="79643"/>
                </a:lnTo>
                <a:lnTo>
                  <a:pt x="0" y="130403"/>
                </a:lnTo>
                <a:lnTo>
                  <a:pt x="0" y="625589"/>
                </a:lnTo>
                <a:lnTo>
                  <a:pt x="10247" y="676351"/>
                </a:lnTo>
                <a:lnTo>
                  <a:pt x="38193" y="717805"/>
                </a:lnTo>
                <a:lnTo>
                  <a:pt x="79643" y="745756"/>
                </a:lnTo>
                <a:lnTo>
                  <a:pt x="130403" y="756005"/>
                </a:lnTo>
                <a:lnTo>
                  <a:pt x="2931388" y="756005"/>
                </a:lnTo>
                <a:lnTo>
                  <a:pt x="2982148" y="745756"/>
                </a:lnTo>
                <a:lnTo>
                  <a:pt x="3023598" y="717805"/>
                </a:lnTo>
                <a:lnTo>
                  <a:pt x="3051544" y="676351"/>
                </a:lnTo>
                <a:lnTo>
                  <a:pt x="3061792" y="625589"/>
                </a:lnTo>
                <a:lnTo>
                  <a:pt x="3061792" y="130403"/>
                </a:lnTo>
                <a:lnTo>
                  <a:pt x="3051544" y="79643"/>
                </a:lnTo>
                <a:lnTo>
                  <a:pt x="3023598" y="38193"/>
                </a:lnTo>
                <a:lnTo>
                  <a:pt x="2982148" y="10247"/>
                </a:lnTo>
                <a:lnTo>
                  <a:pt x="2931388" y="0"/>
                </a:lnTo>
                <a:close/>
              </a:path>
            </a:pathLst>
          </a:custGeom>
          <a:solidFill>
            <a:srgbClr val="8462A0"/>
          </a:solidFill>
        </p:spPr>
        <p:txBody>
          <a:bodyPr wrap="square" lIns="0" tIns="0" rIns="0" bIns="0" rtlCol="0"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8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fr-FR" sz="16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4" name="object 42">
            <a:extLst>
              <a:ext uri="{FF2B5EF4-FFF2-40B4-BE49-F238E27FC236}">
                <a16:creationId xmlns:a16="http://schemas.microsoft.com/office/drawing/2014/main" id="{72D85D2F-19EA-3CCF-A5A2-69D22C2355C7}"/>
              </a:ext>
            </a:extLst>
          </p:cNvPr>
          <p:cNvSpPr txBox="1"/>
          <p:nvPr/>
        </p:nvSpPr>
        <p:spPr>
          <a:xfrm>
            <a:off x="827741" y="2703930"/>
            <a:ext cx="2341268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600" b="1" spc="-45" dirty="0">
                <a:solidFill>
                  <a:schemeClr val="tx1"/>
                </a:solidFill>
                <a:latin typeface="Arial"/>
                <a:cs typeface="Arial"/>
              </a:rPr>
              <a:t>MASSAGE </a:t>
            </a:r>
            <a:r>
              <a:rPr lang="fr-FR" sz="1100" b="1" spc="-45" dirty="0">
                <a:solidFill>
                  <a:schemeClr val="tx1"/>
                </a:solidFill>
                <a:latin typeface="Arial"/>
                <a:cs typeface="Arial"/>
              </a:rPr>
              <a:t>(RDV </a:t>
            </a:r>
            <a:r>
              <a:rPr lang="fr-FR" sz="1100" b="1" spc="-45" dirty="0" err="1">
                <a:solidFill>
                  <a:schemeClr val="tx1"/>
                </a:solidFill>
                <a:latin typeface="Arial"/>
                <a:cs typeface="Arial"/>
              </a:rPr>
              <a:t>indiv</a:t>
            </a:r>
            <a:r>
              <a:rPr lang="fr-FR" sz="1100" b="1" spc="-45" dirty="0">
                <a:solidFill>
                  <a:schemeClr val="tx1"/>
                </a:solidFill>
                <a:latin typeface="Arial"/>
                <a:cs typeface="Arial"/>
              </a:rPr>
              <a:t>. de 50mn) </a:t>
            </a:r>
            <a:endParaRPr sz="11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grpSp>
        <p:nvGrpSpPr>
          <p:cNvPr id="85" name="object 26">
            <a:extLst>
              <a:ext uri="{FF2B5EF4-FFF2-40B4-BE49-F238E27FC236}">
                <a16:creationId xmlns:a16="http://schemas.microsoft.com/office/drawing/2014/main" id="{53C39561-B933-A5D2-D86E-D30A3A6A1B79}"/>
              </a:ext>
            </a:extLst>
          </p:cNvPr>
          <p:cNvGrpSpPr/>
          <p:nvPr/>
        </p:nvGrpSpPr>
        <p:grpSpPr>
          <a:xfrm>
            <a:off x="6528131" y="4292712"/>
            <a:ext cx="285115" cy="285115"/>
            <a:chOff x="3107504" y="4656411"/>
            <a:chExt cx="285115" cy="285115"/>
          </a:xfrm>
        </p:grpSpPr>
        <p:sp>
          <p:nvSpPr>
            <p:cNvPr id="86" name="object 27">
              <a:extLst>
                <a:ext uri="{FF2B5EF4-FFF2-40B4-BE49-F238E27FC236}">
                  <a16:creationId xmlns:a16="http://schemas.microsoft.com/office/drawing/2014/main" id="{95FD1219-F3BB-7698-4464-9465B79E74ED}"/>
                </a:ext>
              </a:extLst>
            </p:cNvPr>
            <p:cNvSpPr/>
            <p:nvPr/>
          </p:nvSpPr>
          <p:spPr>
            <a:xfrm>
              <a:off x="3107504" y="4656411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4" h="285114">
                  <a:moveTo>
                    <a:pt x="142417" y="0"/>
                  </a:moveTo>
                  <a:lnTo>
                    <a:pt x="97404" y="7259"/>
                  </a:lnTo>
                  <a:lnTo>
                    <a:pt x="58309" y="27475"/>
                  </a:lnTo>
                  <a:lnTo>
                    <a:pt x="27479" y="58301"/>
                  </a:lnTo>
                  <a:lnTo>
                    <a:pt x="7260" y="97392"/>
                  </a:lnTo>
                  <a:lnTo>
                    <a:pt x="0" y="142405"/>
                  </a:lnTo>
                  <a:lnTo>
                    <a:pt x="7260" y="187418"/>
                  </a:lnTo>
                  <a:lnTo>
                    <a:pt x="27479" y="226513"/>
                  </a:lnTo>
                  <a:lnTo>
                    <a:pt x="58309" y="257343"/>
                  </a:lnTo>
                  <a:lnTo>
                    <a:pt x="97404" y="277561"/>
                  </a:lnTo>
                  <a:lnTo>
                    <a:pt x="142417" y="284822"/>
                  </a:lnTo>
                  <a:lnTo>
                    <a:pt x="187431" y="277561"/>
                  </a:lnTo>
                  <a:lnTo>
                    <a:pt x="226526" y="257343"/>
                  </a:lnTo>
                  <a:lnTo>
                    <a:pt x="257356" y="226513"/>
                  </a:lnTo>
                  <a:lnTo>
                    <a:pt x="277574" y="187418"/>
                  </a:lnTo>
                  <a:lnTo>
                    <a:pt x="284835" y="142405"/>
                  </a:lnTo>
                  <a:lnTo>
                    <a:pt x="277574" y="97392"/>
                  </a:lnTo>
                  <a:lnTo>
                    <a:pt x="257356" y="58301"/>
                  </a:lnTo>
                  <a:lnTo>
                    <a:pt x="226526" y="27475"/>
                  </a:lnTo>
                  <a:lnTo>
                    <a:pt x="187431" y="7259"/>
                  </a:lnTo>
                  <a:lnTo>
                    <a:pt x="142417" y="0"/>
                  </a:lnTo>
                  <a:close/>
                </a:path>
              </a:pathLst>
            </a:custGeom>
            <a:solidFill>
              <a:srgbClr val="F2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28">
              <a:extLst>
                <a:ext uri="{FF2B5EF4-FFF2-40B4-BE49-F238E27FC236}">
                  <a16:creationId xmlns:a16="http://schemas.microsoft.com/office/drawing/2014/main" id="{4D5E2BCF-2147-6999-80DA-005989DDA9BD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72586" y="4683812"/>
              <a:ext cx="154673" cy="207594"/>
            </a:xfrm>
            <a:prstGeom prst="rect">
              <a:avLst/>
            </a:prstGeom>
          </p:spPr>
        </p:pic>
      </p:grpSp>
      <p:grpSp>
        <p:nvGrpSpPr>
          <p:cNvPr id="88" name="object 94">
            <a:extLst>
              <a:ext uri="{FF2B5EF4-FFF2-40B4-BE49-F238E27FC236}">
                <a16:creationId xmlns:a16="http://schemas.microsoft.com/office/drawing/2014/main" id="{EDD75A9C-45E2-BB78-F321-B50B1130493A}"/>
              </a:ext>
            </a:extLst>
          </p:cNvPr>
          <p:cNvGrpSpPr/>
          <p:nvPr/>
        </p:nvGrpSpPr>
        <p:grpSpPr>
          <a:xfrm>
            <a:off x="279546" y="2636383"/>
            <a:ext cx="415498" cy="365939"/>
            <a:chOff x="4064652" y="5975404"/>
            <a:chExt cx="358140" cy="394335"/>
          </a:xfrm>
          <a:noFill/>
        </p:grpSpPr>
        <p:pic>
          <p:nvPicPr>
            <p:cNvPr id="91" name="object 95">
              <a:extLst>
                <a:ext uri="{FF2B5EF4-FFF2-40B4-BE49-F238E27FC236}">
                  <a16:creationId xmlns:a16="http://schemas.microsoft.com/office/drawing/2014/main" id="{BCBB0AE9-3B48-C122-3954-76AA56D8DF35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70100" y="6177131"/>
              <a:ext cx="224604" cy="192557"/>
            </a:xfrm>
            <a:prstGeom prst="rect">
              <a:avLst/>
            </a:prstGeom>
            <a:grpFill/>
          </p:spPr>
        </p:pic>
        <p:sp>
          <p:nvSpPr>
            <p:cNvPr id="93" name="object 96">
              <a:extLst>
                <a:ext uri="{FF2B5EF4-FFF2-40B4-BE49-F238E27FC236}">
                  <a16:creationId xmlns:a16="http://schemas.microsoft.com/office/drawing/2014/main" id="{3C680426-2E12-F41E-8395-4830CE801F93}"/>
                </a:ext>
              </a:extLst>
            </p:cNvPr>
            <p:cNvSpPr/>
            <p:nvPr/>
          </p:nvSpPr>
          <p:spPr>
            <a:xfrm>
              <a:off x="4073822" y="6103776"/>
              <a:ext cx="339725" cy="150495"/>
            </a:xfrm>
            <a:custGeom>
              <a:avLst/>
              <a:gdLst/>
              <a:ahLst/>
              <a:cxnLst/>
              <a:rect l="l" t="t" r="r" b="b"/>
              <a:pathLst>
                <a:path w="339725" h="150495">
                  <a:moveTo>
                    <a:pt x="82524" y="119202"/>
                  </a:moveTo>
                  <a:lnTo>
                    <a:pt x="57340" y="134531"/>
                  </a:lnTo>
                  <a:lnTo>
                    <a:pt x="32736" y="142112"/>
                  </a:lnTo>
                  <a:lnTo>
                    <a:pt x="14763" y="135734"/>
                  </a:lnTo>
                  <a:lnTo>
                    <a:pt x="3744" y="124922"/>
                  </a:lnTo>
                  <a:lnTo>
                    <a:pt x="0" y="119202"/>
                  </a:lnTo>
                  <a:lnTo>
                    <a:pt x="64185" y="73355"/>
                  </a:lnTo>
                  <a:lnTo>
                    <a:pt x="97713" y="29933"/>
                  </a:lnTo>
                  <a:lnTo>
                    <a:pt x="113478" y="13357"/>
                  </a:lnTo>
                  <a:lnTo>
                    <a:pt x="130059" y="4389"/>
                  </a:lnTo>
                  <a:lnTo>
                    <a:pt x="148446" y="710"/>
                  </a:lnTo>
                  <a:lnTo>
                    <a:pt x="169633" y="0"/>
                  </a:lnTo>
                  <a:lnTo>
                    <a:pt x="190826" y="710"/>
                  </a:lnTo>
                  <a:lnTo>
                    <a:pt x="209213" y="4389"/>
                  </a:lnTo>
                  <a:lnTo>
                    <a:pt x="225790" y="13357"/>
                  </a:lnTo>
                  <a:lnTo>
                    <a:pt x="241554" y="29933"/>
                  </a:lnTo>
                  <a:lnTo>
                    <a:pt x="275082" y="73355"/>
                  </a:lnTo>
                  <a:lnTo>
                    <a:pt x="339267" y="119202"/>
                  </a:lnTo>
                  <a:lnTo>
                    <a:pt x="326984" y="141365"/>
                  </a:lnTo>
                  <a:lnTo>
                    <a:pt x="316917" y="150350"/>
                  </a:lnTo>
                  <a:lnTo>
                    <a:pt x="303690" y="147593"/>
                  </a:lnTo>
                  <a:lnTo>
                    <a:pt x="281927" y="134531"/>
                  </a:lnTo>
                  <a:lnTo>
                    <a:pt x="256743" y="119202"/>
                  </a:lnTo>
                </a:path>
              </a:pathLst>
            </a:custGeom>
            <a:grpFill/>
            <a:ln w="18338">
              <a:solidFill>
                <a:srgbClr val="697B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>
              <a:extLst>
                <a:ext uri="{FF2B5EF4-FFF2-40B4-BE49-F238E27FC236}">
                  <a16:creationId xmlns:a16="http://schemas.microsoft.com/office/drawing/2014/main" id="{CCC93707-44F9-1B3D-7104-F342AEFB5657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92206" y="6177131"/>
              <a:ext cx="114571" cy="192557"/>
            </a:xfrm>
            <a:prstGeom prst="rect">
              <a:avLst/>
            </a:prstGeom>
            <a:grpFill/>
          </p:spPr>
        </p:pic>
        <p:pic>
          <p:nvPicPr>
            <p:cNvPr id="99" name="object 98">
              <a:extLst>
                <a:ext uri="{FF2B5EF4-FFF2-40B4-BE49-F238E27FC236}">
                  <a16:creationId xmlns:a16="http://schemas.microsoft.com/office/drawing/2014/main" id="{8DD5C0BA-90EF-9368-F3C5-D3E99BE33AAC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188439" y="5975404"/>
              <a:ext cx="110032" cy="110032"/>
            </a:xfrm>
            <a:prstGeom prst="rect">
              <a:avLst/>
            </a:prstGeom>
            <a:grpFill/>
          </p:spPr>
        </p:pic>
      </p:grpSp>
      <p:grpSp>
        <p:nvGrpSpPr>
          <p:cNvPr id="100" name="object 32">
            <a:extLst>
              <a:ext uri="{FF2B5EF4-FFF2-40B4-BE49-F238E27FC236}">
                <a16:creationId xmlns:a16="http://schemas.microsoft.com/office/drawing/2014/main" id="{B0CD18D0-3101-D9B8-E2E7-50EAABCC56D0}"/>
              </a:ext>
            </a:extLst>
          </p:cNvPr>
          <p:cNvGrpSpPr/>
          <p:nvPr/>
        </p:nvGrpSpPr>
        <p:grpSpPr>
          <a:xfrm>
            <a:off x="3926354" y="3315132"/>
            <a:ext cx="453644" cy="367030"/>
            <a:chOff x="4083061" y="328564"/>
            <a:chExt cx="453644" cy="367030"/>
          </a:xfrm>
        </p:grpSpPr>
        <p:sp>
          <p:nvSpPr>
            <p:cNvPr id="101" name="object 33">
              <a:extLst>
                <a:ext uri="{FF2B5EF4-FFF2-40B4-BE49-F238E27FC236}">
                  <a16:creationId xmlns:a16="http://schemas.microsoft.com/office/drawing/2014/main" id="{0CA79D59-3AC9-6F39-7AB3-FA96FE2DC7F9}"/>
                </a:ext>
              </a:extLst>
            </p:cNvPr>
            <p:cNvSpPr/>
            <p:nvPr/>
          </p:nvSpPr>
          <p:spPr>
            <a:xfrm>
              <a:off x="4420881" y="608791"/>
              <a:ext cx="67945" cy="57785"/>
            </a:xfrm>
            <a:custGeom>
              <a:avLst/>
              <a:gdLst/>
              <a:ahLst/>
              <a:cxnLst/>
              <a:rect l="l" t="t" r="r" b="b"/>
              <a:pathLst>
                <a:path w="67945" h="57784">
                  <a:moveTo>
                    <a:pt x="67563" y="21456"/>
                  </a:moveTo>
                  <a:lnTo>
                    <a:pt x="33781" y="56686"/>
                  </a:lnTo>
                  <a:lnTo>
                    <a:pt x="20632" y="57274"/>
                  </a:lnTo>
                  <a:lnTo>
                    <a:pt x="9894" y="53544"/>
                  </a:lnTo>
                  <a:lnTo>
                    <a:pt x="2654" y="46168"/>
                  </a:lnTo>
                  <a:lnTo>
                    <a:pt x="0" y="35819"/>
                  </a:lnTo>
                  <a:lnTo>
                    <a:pt x="2654" y="24337"/>
                  </a:lnTo>
                  <a:lnTo>
                    <a:pt x="9894" y="13885"/>
                  </a:lnTo>
                  <a:lnTo>
                    <a:pt x="20632" y="5592"/>
                  </a:lnTo>
                  <a:lnTo>
                    <a:pt x="33781" y="590"/>
                  </a:lnTo>
                  <a:lnTo>
                    <a:pt x="46931" y="0"/>
                  </a:lnTo>
                  <a:lnTo>
                    <a:pt x="57669" y="3727"/>
                  </a:lnTo>
                  <a:lnTo>
                    <a:pt x="64909" y="11102"/>
                  </a:lnTo>
                  <a:lnTo>
                    <a:pt x="67563" y="21456"/>
                  </a:lnTo>
                  <a:close/>
                </a:path>
              </a:pathLst>
            </a:custGeom>
            <a:ln w="19050">
              <a:solidFill>
                <a:srgbClr val="007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34">
              <a:extLst>
                <a:ext uri="{FF2B5EF4-FFF2-40B4-BE49-F238E27FC236}">
                  <a16:creationId xmlns:a16="http://schemas.microsoft.com/office/drawing/2014/main" id="{E4394F10-B4CB-30F2-1C9F-6B6827BD693F}"/>
                </a:ext>
              </a:extLst>
            </p:cNvPr>
            <p:cNvSpPr/>
            <p:nvPr/>
          </p:nvSpPr>
          <p:spPr>
            <a:xfrm>
              <a:off x="4488445" y="473339"/>
              <a:ext cx="48260" cy="157480"/>
            </a:xfrm>
            <a:custGeom>
              <a:avLst/>
              <a:gdLst/>
              <a:ahLst/>
              <a:cxnLst/>
              <a:rect l="l" t="t" r="r" b="b"/>
              <a:pathLst>
                <a:path w="48260" h="157479">
                  <a:moveTo>
                    <a:pt x="0" y="156908"/>
                  </a:moveTo>
                  <a:lnTo>
                    <a:pt x="0" y="0"/>
                  </a:lnTo>
                  <a:lnTo>
                    <a:pt x="15684" y="22691"/>
                  </a:lnTo>
                  <a:lnTo>
                    <a:pt x="31368" y="33810"/>
                  </a:lnTo>
                  <a:lnTo>
                    <a:pt x="43433" y="47020"/>
                  </a:lnTo>
                  <a:lnTo>
                    <a:pt x="48260" y="75984"/>
                  </a:lnTo>
                </a:path>
              </a:pathLst>
            </a:custGeom>
            <a:ln w="19050">
              <a:solidFill>
                <a:srgbClr val="007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35">
              <a:extLst>
                <a:ext uri="{FF2B5EF4-FFF2-40B4-BE49-F238E27FC236}">
                  <a16:creationId xmlns:a16="http://schemas.microsoft.com/office/drawing/2014/main" id="{3C624F44-1C1F-6DB1-E465-AFEBA06C055E}"/>
                </a:ext>
              </a:extLst>
            </p:cNvPr>
            <p:cNvSpPr/>
            <p:nvPr/>
          </p:nvSpPr>
          <p:spPr>
            <a:xfrm>
              <a:off x="4334013" y="502619"/>
              <a:ext cx="67945" cy="57785"/>
            </a:xfrm>
            <a:custGeom>
              <a:avLst/>
              <a:gdLst/>
              <a:ahLst/>
              <a:cxnLst/>
              <a:rect l="l" t="t" r="r" b="b"/>
              <a:pathLst>
                <a:path w="67945" h="57784">
                  <a:moveTo>
                    <a:pt x="67564" y="21456"/>
                  </a:moveTo>
                  <a:lnTo>
                    <a:pt x="33782" y="56686"/>
                  </a:lnTo>
                  <a:lnTo>
                    <a:pt x="20632" y="57274"/>
                  </a:lnTo>
                  <a:lnTo>
                    <a:pt x="9894" y="53544"/>
                  </a:lnTo>
                  <a:lnTo>
                    <a:pt x="2654" y="46168"/>
                  </a:lnTo>
                  <a:lnTo>
                    <a:pt x="0" y="35819"/>
                  </a:lnTo>
                  <a:lnTo>
                    <a:pt x="2654" y="24337"/>
                  </a:lnTo>
                  <a:lnTo>
                    <a:pt x="9894" y="13885"/>
                  </a:lnTo>
                  <a:lnTo>
                    <a:pt x="20632" y="5592"/>
                  </a:lnTo>
                  <a:lnTo>
                    <a:pt x="33782" y="590"/>
                  </a:lnTo>
                  <a:lnTo>
                    <a:pt x="46931" y="0"/>
                  </a:lnTo>
                  <a:lnTo>
                    <a:pt x="57669" y="3727"/>
                  </a:lnTo>
                  <a:lnTo>
                    <a:pt x="64909" y="11102"/>
                  </a:lnTo>
                  <a:lnTo>
                    <a:pt x="67564" y="21456"/>
                  </a:lnTo>
                  <a:close/>
                </a:path>
              </a:pathLst>
            </a:custGeom>
            <a:ln w="19050">
              <a:solidFill>
                <a:srgbClr val="007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37">
              <a:extLst>
                <a:ext uri="{FF2B5EF4-FFF2-40B4-BE49-F238E27FC236}">
                  <a16:creationId xmlns:a16="http://schemas.microsoft.com/office/drawing/2014/main" id="{F7F8075C-3B17-D864-5A1A-E8839FFA44BD}"/>
                </a:ext>
              </a:extLst>
            </p:cNvPr>
            <p:cNvSpPr/>
            <p:nvPr/>
          </p:nvSpPr>
          <p:spPr>
            <a:xfrm>
              <a:off x="4198885" y="550879"/>
              <a:ext cx="67945" cy="57785"/>
            </a:xfrm>
            <a:custGeom>
              <a:avLst/>
              <a:gdLst/>
              <a:ahLst/>
              <a:cxnLst/>
              <a:rect l="l" t="t" r="r" b="b"/>
              <a:pathLst>
                <a:path w="67945" h="57784">
                  <a:moveTo>
                    <a:pt x="67563" y="21456"/>
                  </a:moveTo>
                  <a:lnTo>
                    <a:pt x="33781" y="56686"/>
                  </a:lnTo>
                  <a:lnTo>
                    <a:pt x="20632" y="57274"/>
                  </a:lnTo>
                  <a:lnTo>
                    <a:pt x="9894" y="53544"/>
                  </a:lnTo>
                  <a:lnTo>
                    <a:pt x="2654" y="46168"/>
                  </a:lnTo>
                  <a:lnTo>
                    <a:pt x="0" y="35819"/>
                  </a:lnTo>
                  <a:lnTo>
                    <a:pt x="2654" y="24337"/>
                  </a:lnTo>
                  <a:lnTo>
                    <a:pt x="9894" y="13885"/>
                  </a:lnTo>
                  <a:lnTo>
                    <a:pt x="20632" y="5592"/>
                  </a:lnTo>
                  <a:lnTo>
                    <a:pt x="33781" y="590"/>
                  </a:lnTo>
                  <a:lnTo>
                    <a:pt x="46931" y="0"/>
                  </a:lnTo>
                  <a:lnTo>
                    <a:pt x="57669" y="3727"/>
                  </a:lnTo>
                  <a:lnTo>
                    <a:pt x="64909" y="11102"/>
                  </a:lnTo>
                  <a:lnTo>
                    <a:pt x="67563" y="21456"/>
                  </a:lnTo>
                  <a:close/>
                </a:path>
              </a:pathLst>
            </a:custGeom>
            <a:ln w="19050">
              <a:solidFill>
                <a:srgbClr val="007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38">
              <a:extLst>
                <a:ext uri="{FF2B5EF4-FFF2-40B4-BE49-F238E27FC236}">
                  <a16:creationId xmlns:a16="http://schemas.microsoft.com/office/drawing/2014/main" id="{1E87E1E0-E485-5F49-AD33-90069A96F12B}"/>
                </a:ext>
              </a:extLst>
            </p:cNvPr>
            <p:cNvSpPr/>
            <p:nvPr/>
          </p:nvSpPr>
          <p:spPr>
            <a:xfrm>
              <a:off x="4266449" y="357515"/>
              <a:ext cx="135255" cy="215265"/>
            </a:xfrm>
            <a:custGeom>
              <a:avLst/>
              <a:gdLst/>
              <a:ahLst/>
              <a:cxnLst/>
              <a:rect l="l" t="t" r="r" b="b"/>
              <a:pathLst>
                <a:path w="135254" h="215265">
                  <a:moveTo>
                    <a:pt x="135127" y="166560"/>
                  </a:moveTo>
                  <a:lnTo>
                    <a:pt x="135127" y="0"/>
                  </a:lnTo>
                  <a:lnTo>
                    <a:pt x="0" y="48260"/>
                  </a:lnTo>
                  <a:lnTo>
                    <a:pt x="0" y="214820"/>
                  </a:lnTo>
                </a:path>
                <a:path w="135254" h="215265">
                  <a:moveTo>
                    <a:pt x="135127" y="48260"/>
                  </a:moveTo>
                  <a:lnTo>
                    <a:pt x="0" y="96520"/>
                  </a:lnTo>
                </a:path>
              </a:pathLst>
            </a:custGeom>
            <a:ln w="19050">
              <a:solidFill>
                <a:srgbClr val="0070C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6" name="object 39">
              <a:extLst>
                <a:ext uri="{FF2B5EF4-FFF2-40B4-BE49-F238E27FC236}">
                  <a16:creationId xmlns:a16="http://schemas.microsoft.com/office/drawing/2014/main" id="{1DEF0387-3EA4-1582-734F-3252F0E64744}"/>
                </a:ext>
              </a:extLst>
            </p:cNvPr>
            <p:cNvSpPr/>
            <p:nvPr/>
          </p:nvSpPr>
          <p:spPr>
            <a:xfrm>
              <a:off x="4083061" y="328564"/>
              <a:ext cx="444500" cy="367030"/>
            </a:xfrm>
            <a:custGeom>
              <a:avLst/>
              <a:gdLst/>
              <a:ahLst/>
              <a:cxnLst/>
              <a:rect l="l" t="t" r="r" b="b"/>
              <a:pathLst>
                <a:path w="444500" h="367030">
                  <a:moveTo>
                    <a:pt x="241300" y="299211"/>
                  </a:moveTo>
                  <a:lnTo>
                    <a:pt x="241300" y="318515"/>
                  </a:lnTo>
                </a:path>
                <a:path w="444500" h="367030">
                  <a:moveTo>
                    <a:pt x="241300" y="337819"/>
                  </a:moveTo>
                  <a:lnTo>
                    <a:pt x="241300" y="357123"/>
                  </a:lnTo>
                </a:path>
                <a:path w="444500" h="367030">
                  <a:moveTo>
                    <a:pt x="231647" y="328167"/>
                  </a:moveTo>
                  <a:lnTo>
                    <a:pt x="212344" y="328167"/>
                  </a:lnTo>
                </a:path>
                <a:path w="444500" h="367030">
                  <a:moveTo>
                    <a:pt x="270256" y="328167"/>
                  </a:moveTo>
                  <a:lnTo>
                    <a:pt x="250952" y="328167"/>
                  </a:lnTo>
                </a:path>
                <a:path w="444500" h="367030">
                  <a:moveTo>
                    <a:pt x="395732" y="48259"/>
                  </a:moveTo>
                  <a:lnTo>
                    <a:pt x="376428" y="67563"/>
                  </a:lnTo>
                </a:path>
                <a:path w="444500" h="367030">
                  <a:moveTo>
                    <a:pt x="443992" y="0"/>
                  </a:moveTo>
                  <a:lnTo>
                    <a:pt x="424688" y="19303"/>
                  </a:lnTo>
                </a:path>
                <a:path w="444500" h="367030">
                  <a:moveTo>
                    <a:pt x="424688" y="48259"/>
                  </a:moveTo>
                  <a:lnTo>
                    <a:pt x="443992" y="67563"/>
                  </a:lnTo>
                </a:path>
                <a:path w="444500" h="367030">
                  <a:moveTo>
                    <a:pt x="376428" y="0"/>
                  </a:moveTo>
                  <a:lnTo>
                    <a:pt x="395732" y="19303"/>
                  </a:lnTo>
                </a:path>
                <a:path w="444500" h="367030">
                  <a:moveTo>
                    <a:pt x="28956" y="318515"/>
                  </a:moveTo>
                  <a:lnTo>
                    <a:pt x="0" y="318515"/>
                  </a:lnTo>
                </a:path>
                <a:path w="444500" h="367030">
                  <a:moveTo>
                    <a:pt x="96520" y="318515"/>
                  </a:moveTo>
                  <a:lnTo>
                    <a:pt x="67564" y="318515"/>
                  </a:lnTo>
                </a:path>
                <a:path w="444500" h="367030">
                  <a:moveTo>
                    <a:pt x="48260" y="337819"/>
                  </a:moveTo>
                  <a:lnTo>
                    <a:pt x="48260" y="366775"/>
                  </a:lnTo>
                </a:path>
                <a:path w="444500" h="367030">
                  <a:moveTo>
                    <a:pt x="48260" y="270255"/>
                  </a:moveTo>
                  <a:lnTo>
                    <a:pt x="48260" y="299211"/>
                  </a:lnTo>
                </a:path>
              </a:pathLst>
            </a:custGeom>
            <a:ln w="19050">
              <a:solidFill>
                <a:srgbClr val="007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1" name="object 42">
            <a:extLst>
              <a:ext uri="{FF2B5EF4-FFF2-40B4-BE49-F238E27FC236}">
                <a16:creationId xmlns:a16="http://schemas.microsoft.com/office/drawing/2014/main" id="{A8EC0B34-A67A-9BEF-76FC-6BD29D992189}"/>
              </a:ext>
            </a:extLst>
          </p:cNvPr>
          <p:cNvSpPr txBox="1"/>
          <p:nvPr/>
        </p:nvSpPr>
        <p:spPr>
          <a:xfrm>
            <a:off x="4229819" y="3255454"/>
            <a:ext cx="2204943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500" b="1" spc="-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endParaRPr sz="15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grpSp>
        <p:nvGrpSpPr>
          <p:cNvPr id="139" name="object 26">
            <a:extLst>
              <a:ext uri="{FF2B5EF4-FFF2-40B4-BE49-F238E27FC236}">
                <a16:creationId xmlns:a16="http://schemas.microsoft.com/office/drawing/2014/main" id="{891D933B-1C75-1C7D-6AC4-38D6B0328CDA}"/>
              </a:ext>
            </a:extLst>
          </p:cNvPr>
          <p:cNvGrpSpPr/>
          <p:nvPr/>
        </p:nvGrpSpPr>
        <p:grpSpPr>
          <a:xfrm>
            <a:off x="745826" y="9641839"/>
            <a:ext cx="285115" cy="285115"/>
            <a:chOff x="3107504" y="4656411"/>
            <a:chExt cx="285115" cy="285115"/>
          </a:xfrm>
        </p:grpSpPr>
        <p:sp>
          <p:nvSpPr>
            <p:cNvPr id="143" name="object 27">
              <a:extLst>
                <a:ext uri="{FF2B5EF4-FFF2-40B4-BE49-F238E27FC236}">
                  <a16:creationId xmlns:a16="http://schemas.microsoft.com/office/drawing/2014/main" id="{E6864FBC-7159-A140-8250-D4BB4C94EEE0}"/>
                </a:ext>
              </a:extLst>
            </p:cNvPr>
            <p:cNvSpPr/>
            <p:nvPr/>
          </p:nvSpPr>
          <p:spPr>
            <a:xfrm>
              <a:off x="3107504" y="4656411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4" h="285114">
                  <a:moveTo>
                    <a:pt x="142417" y="0"/>
                  </a:moveTo>
                  <a:lnTo>
                    <a:pt x="97404" y="7259"/>
                  </a:lnTo>
                  <a:lnTo>
                    <a:pt x="58309" y="27475"/>
                  </a:lnTo>
                  <a:lnTo>
                    <a:pt x="27479" y="58301"/>
                  </a:lnTo>
                  <a:lnTo>
                    <a:pt x="7260" y="97392"/>
                  </a:lnTo>
                  <a:lnTo>
                    <a:pt x="0" y="142405"/>
                  </a:lnTo>
                  <a:lnTo>
                    <a:pt x="7260" y="187418"/>
                  </a:lnTo>
                  <a:lnTo>
                    <a:pt x="27479" y="226513"/>
                  </a:lnTo>
                  <a:lnTo>
                    <a:pt x="58309" y="257343"/>
                  </a:lnTo>
                  <a:lnTo>
                    <a:pt x="97404" y="277561"/>
                  </a:lnTo>
                  <a:lnTo>
                    <a:pt x="142417" y="284822"/>
                  </a:lnTo>
                  <a:lnTo>
                    <a:pt x="187431" y="277561"/>
                  </a:lnTo>
                  <a:lnTo>
                    <a:pt x="226526" y="257343"/>
                  </a:lnTo>
                  <a:lnTo>
                    <a:pt x="257356" y="226513"/>
                  </a:lnTo>
                  <a:lnTo>
                    <a:pt x="277574" y="187418"/>
                  </a:lnTo>
                  <a:lnTo>
                    <a:pt x="284835" y="142405"/>
                  </a:lnTo>
                  <a:lnTo>
                    <a:pt x="277574" y="97392"/>
                  </a:lnTo>
                  <a:lnTo>
                    <a:pt x="257356" y="58301"/>
                  </a:lnTo>
                  <a:lnTo>
                    <a:pt x="226526" y="27475"/>
                  </a:lnTo>
                  <a:lnTo>
                    <a:pt x="187431" y="7259"/>
                  </a:lnTo>
                  <a:lnTo>
                    <a:pt x="142417" y="0"/>
                  </a:lnTo>
                  <a:close/>
                </a:path>
              </a:pathLst>
            </a:custGeom>
            <a:solidFill>
              <a:srgbClr val="F2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28">
              <a:extLst>
                <a:ext uri="{FF2B5EF4-FFF2-40B4-BE49-F238E27FC236}">
                  <a16:creationId xmlns:a16="http://schemas.microsoft.com/office/drawing/2014/main" id="{2D2A5206-F00F-0604-E1A9-5FAC5F43F40E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72586" y="4683812"/>
              <a:ext cx="154673" cy="207594"/>
            </a:xfrm>
            <a:prstGeom prst="rect">
              <a:avLst/>
            </a:prstGeom>
          </p:spPr>
        </p:pic>
      </p:grpSp>
      <p:sp>
        <p:nvSpPr>
          <p:cNvPr id="148" name="object 42">
            <a:extLst>
              <a:ext uri="{FF2B5EF4-FFF2-40B4-BE49-F238E27FC236}">
                <a16:creationId xmlns:a16="http://schemas.microsoft.com/office/drawing/2014/main" id="{21DEFA24-B274-E5CB-FA85-8FCAD5CD8BFA}"/>
              </a:ext>
            </a:extLst>
          </p:cNvPr>
          <p:cNvSpPr/>
          <p:nvPr/>
        </p:nvSpPr>
        <p:spPr>
          <a:xfrm>
            <a:off x="2861665" y="3776596"/>
            <a:ext cx="285115" cy="306525"/>
          </a:xfrm>
          <a:custGeom>
            <a:avLst/>
            <a:gdLst/>
            <a:ahLst/>
            <a:cxnLst/>
            <a:rect l="l" t="t" r="r" b="b"/>
            <a:pathLst>
              <a:path w="285114" h="285115">
                <a:moveTo>
                  <a:pt x="142417" y="0"/>
                </a:moveTo>
                <a:lnTo>
                  <a:pt x="97404" y="7259"/>
                </a:lnTo>
                <a:lnTo>
                  <a:pt x="58309" y="27475"/>
                </a:lnTo>
                <a:lnTo>
                  <a:pt x="27479" y="58301"/>
                </a:lnTo>
                <a:lnTo>
                  <a:pt x="7260" y="97392"/>
                </a:lnTo>
                <a:lnTo>
                  <a:pt x="0" y="142405"/>
                </a:lnTo>
                <a:lnTo>
                  <a:pt x="7260" y="187418"/>
                </a:lnTo>
                <a:lnTo>
                  <a:pt x="27479" y="226513"/>
                </a:lnTo>
                <a:lnTo>
                  <a:pt x="58309" y="257343"/>
                </a:lnTo>
                <a:lnTo>
                  <a:pt x="97404" y="277561"/>
                </a:lnTo>
                <a:lnTo>
                  <a:pt x="142417" y="284822"/>
                </a:lnTo>
                <a:lnTo>
                  <a:pt x="187431" y="277561"/>
                </a:lnTo>
                <a:lnTo>
                  <a:pt x="226526" y="257343"/>
                </a:lnTo>
                <a:lnTo>
                  <a:pt x="257356" y="226513"/>
                </a:lnTo>
                <a:lnTo>
                  <a:pt x="277574" y="187418"/>
                </a:lnTo>
                <a:lnTo>
                  <a:pt x="284835" y="142405"/>
                </a:lnTo>
                <a:lnTo>
                  <a:pt x="277574" y="97392"/>
                </a:lnTo>
                <a:lnTo>
                  <a:pt x="257356" y="58301"/>
                </a:lnTo>
                <a:lnTo>
                  <a:pt x="226526" y="27475"/>
                </a:lnTo>
                <a:lnTo>
                  <a:pt x="187431" y="7259"/>
                </a:lnTo>
                <a:lnTo>
                  <a:pt x="142417" y="0"/>
                </a:lnTo>
                <a:close/>
              </a:path>
            </a:pathLst>
          </a:custGeom>
          <a:solidFill>
            <a:srgbClr val="008A6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9" name="object 37">
            <a:extLst>
              <a:ext uri="{FF2B5EF4-FFF2-40B4-BE49-F238E27FC236}">
                <a16:creationId xmlns:a16="http://schemas.microsoft.com/office/drawing/2014/main" id="{A7C71400-A947-7E1A-7395-D3C6B06E169E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900296" y="3839897"/>
            <a:ext cx="211518" cy="157492"/>
          </a:xfrm>
          <a:prstGeom prst="rect">
            <a:avLst/>
          </a:prstGeom>
        </p:spPr>
      </p:pic>
      <p:sp>
        <p:nvSpPr>
          <p:cNvPr id="152" name="object 92">
            <a:extLst>
              <a:ext uri="{FF2B5EF4-FFF2-40B4-BE49-F238E27FC236}">
                <a16:creationId xmlns:a16="http://schemas.microsoft.com/office/drawing/2014/main" id="{DC754F95-8889-DD84-6ECA-4DCE680B0BD6}"/>
              </a:ext>
            </a:extLst>
          </p:cNvPr>
          <p:cNvSpPr txBox="1"/>
          <p:nvPr/>
        </p:nvSpPr>
        <p:spPr>
          <a:xfrm>
            <a:off x="4205988" y="4992605"/>
            <a:ext cx="2281366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5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9" name="object 3">
            <a:extLst>
              <a:ext uri="{FF2B5EF4-FFF2-40B4-BE49-F238E27FC236}">
                <a16:creationId xmlns:a16="http://schemas.microsoft.com/office/drawing/2014/main" id="{12EF7E4A-E2DD-5051-CCCE-FC6DF7709EF3}"/>
              </a:ext>
            </a:extLst>
          </p:cNvPr>
          <p:cNvSpPr/>
          <p:nvPr/>
        </p:nvSpPr>
        <p:spPr>
          <a:xfrm>
            <a:off x="4009772" y="5643237"/>
            <a:ext cx="3093372" cy="764978"/>
          </a:xfrm>
          <a:custGeom>
            <a:avLst/>
            <a:gdLst/>
            <a:ahLst/>
            <a:cxnLst/>
            <a:rect l="l" t="t" r="r" b="b"/>
            <a:pathLst>
              <a:path w="3061970" h="756285">
                <a:moveTo>
                  <a:pt x="2931388" y="0"/>
                </a:moveTo>
                <a:lnTo>
                  <a:pt x="130403" y="0"/>
                </a:lnTo>
                <a:lnTo>
                  <a:pt x="79643" y="10247"/>
                </a:lnTo>
                <a:lnTo>
                  <a:pt x="38193" y="38193"/>
                </a:lnTo>
                <a:lnTo>
                  <a:pt x="10247" y="79643"/>
                </a:lnTo>
                <a:lnTo>
                  <a:pt x="0" y="130403"/>
                </a:lnTo>
                <a:lnTo>
                  <a:pt x="0" y="625589"/>
                </a:lnTo>
                <a:lnTo>
                  <a:pt x="10247" y="676351"/>
                </a:lnTo>
                <a:lnTo>
                  <a:pt x="38193" y="717805"/>
                </a:lnTo>
                <a:lnTo>
                  <a:pt x="79643" y="745756"/>
                </a:lnTo>
                <a:lnTo>
                  <a:pt x="130403" y="756005"/>
                </a:lnTo>
                <a:lnTo>
                  <a:pt x="2931388" y="756005"/>
                </a:lnTo>
                <a:lnTo>
                  <a:pt x="2982148" y="745756"/>
                </a:lnTo>
                <a:lnTo>
                  <a:pt x="3023598" y="717805"/>
                </a:lnTo>
                <a:lnTo>
                  <a:pt x="3051544" y="676351"/>
                </a:lnTo>
                <a:lnTo>
                  <a:pt x="3061792" y="625589"/>
                </a:lnTo>
                <a:lnTo>
                  <a:pt x="3061792" y="130403"/>
                </a:lnTo>
                <a:lnTo>
                  <a:pt x="3051544" y="79643"/>
                </a:lnTo>
                <a:lnTo>
                  <a:pt x="3023598" y="38193"/>
                </a:lnTo>
                <a:lnTo>
                  <a:pt x="2982148" y="10247"/>
                </a:lnTo>
                <a:lnTo>
                  <a:pt x="2931388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10">
            <a:extLst>
              <a:ext uri="{FF2B5EF4-FFF2-40B4-BE49-F238E27FC236}">
                <a16:creationId xmlns:a16="http://schemas.microsoft.com/office/drawing/2014/main" id="{43529616-00CD-19A5-8530-33EAFFF97EE1}"/>
              </a:ext>
            </a:extLst>
          </p:cNvPr>
          <p:cNvSpPr txBox="1"/>
          <p:nvPr/>
        </p:nvSpPr>
        <p:spPr>
          <a:xfrm>
            <a:off x="4313972" y="5019567"/>
            <a:ext cx="306499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500" b="1" spc="-45" dirty="0">
                <a:solidFill>
                  <a:schemeClr val="tx1"/>
                </a:solidFill>
                <a:latin typeface="Arial"/>
                <a:cs typeface="Arial"/>
              </a:rPr>
              <a:t>ACTIVITÉS PHYSIQUES ADAPTÉES (salle foyer </a:t>
            </a:r>
            <a:r>
              <a:rPr lang="fr-FR" sz="1500" b="1" spc="-45" dirty="0" err="1">
                <a:solidFill>
                  <a:schemeClr val="tx1"/>
                </a:solidFill>
                <a:latin typeface="Arial"/>
                <a:cs typeface="Arial"/>
              </a:rPr>
              <a:t>laîque</a:t>
            </a:r>
            <a:r>
              <a:rPr lang="fr-FR" sz="1500" b="1" spc="-45" dirty="0">
                <a:solidFill>
                  <a:schemeClr val="tx1"/>
                </a:solidFill>
                <a:latin typeface="Arial"/>
                <a:cs typeface="Arial"/>
              </a:rPr>
              <a:t> )</a:t>
            </a:r>
            <a:endParaRPr lang="fr-FR" sz="10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grpSp>
        <p:nvGrpSpPr>
          <p:cNvPr id="169" name="object 35">
            <a:extLst>
              <a:ext uri="{FF2B5EF4-FFF2-40B4-BE49-F238E27FC236}">
                <a16:creationId xmlns:a16="http://schemas.microsoft.com/office/drawing/2014/main" id="{1E072AA8-6B52-94B4-EB27-24C8A3A9ADD5}"/>
              </a:ext>
            </a:extLst>
          </p:cNvPr>
          <p:cNvGrpSpPr/>
          <p:nvPr/>
        </p:nvGrpSpPr>
        <p:grpSpPr>
          <a:xfrm>
            <a:off x="6344796" y="6046530"/>
            <a:ext cx="285115" cy="285115"/>
            <a:chOff x="2768474" y="4689302"/>
            <a:chExt cx="285115" cy="285115"/>
          </a:xfrm>
        </p:grpSpPr>
        <p:sp>
          <p:nvSpPr>
            <p:cNvPr id="170" name="object 36">
              <a:extLst>
                <a:ext uri="{FF2B5EF4-FFF2-40B4-BE49-F238E27FC236}">
                  <a16:creationId xmlns:a16="http://schemas.microsoft.com/office/drawing/2014/main" id="{47E00CB6-5624-B905-69F0-29349D26FAB7}"/>
                </a:ext>
              </a:extLst>
            </p:cNvPr>
            <p:cNvSpPr/>
            <p:nvPr/>
          </p:nvSpPr>
          <p:spPr>
            <a:xfrm>
              <a:off x="2768474" y="4689302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4" h="285114">
                  <a:moveTo>
                    <a:pt x="142417" y="0"/>
                  </a:moveTo>
                  <a:lnTo>
                    <a:pt x="97404" y="7259"/>
                  </a:lnTo>
                  <a:lnTo>
                    <a:pt x="58309" y="27475"/>
                  </a:lnTo>
                  <a:lnTo>
                    <a:pt x="27479" y="58301"/>
                  </a:lnTo>
                  <a:lnTo>
                    <a:pt x="7260" y="97392"/>
                  </a:lnTo>
                  <a:lnTo>
                    <a:pt x="0" y="142405"/>
                  </a:lnTo>
                  <a:lnTo>
                    <a:pt x="7260" y="187418"/>
                  </a:lnTo>
                  <a:lnTo>
                    <a:pt x="27479" y="226513"/>
                  </a:lnTo>
                  <a:lnTo>
                    <a:pt x="58309" y="257343"/>
                  </a:lnTo>
                  <a:lnTo>
                    <a:pt x="97404" y="277561"/>
                  </a:lnTo>
                  <a:lnTo>
                    <a:pt x="142417" y="284822"/>
                  </a:lnTo>
                  <a:lnTo>
                    <a:pt x="187431" y="277561"/>
                  </a:lnTo>
                  <a:lnTo>
                    <a:pt x="226526" y="257343"/>
                  </a:lnTo>
                  <a:lnTo>
                    <a:pt x="257356" y="226513"/>
                  </a:lnTo>
                  <a:lnTo>
                    <a:pt x="277574" y="187418"/>
                  </a:lnTo>
                  <a:lnTo>
                    <a:pt x="284835" y="142405"/>
                  </a:lnTo>
                  <a:lnTo>
                    <a:pt x="277574" y="97392"/>
                  </a:lnTo>
                  <a:lnTo>
                    <a:pt x="257356" y="58301"/>
                  </a:lnTo>
                  <a:lnTo>
                    <a:pt x="226526" y="27475"/>
                  </a:lnTo>
                  <a:lnTo>
                    <a:pt x="187431" y="7259"/>
                  </a:lnTo>
                  <a:lnTo>
                    <a:pt x="142417" y="0"/>
                  </a:lnTo>
                  <a:close/>
                </a:path>
              </a:pathLst>
            </a:custGeom>
            <a:solidFill>
              <a:srgbClr val="008A6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71" name="object 37">
              <a:extLst>
                <a:ext uri="{FF2B5EF4-FFF2-40B4-BE49-F238E27FC236}">
                  <a16:creationId xmlns:a16="http://schemas.microsoft.com/office/drawing/2014/main" id="{CC432BEC-1383-E0CC-99C2-FE51C305C47F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07701" y="4715931"/>
              <a:ext cx="211518" cy="157492"/>
            </a:xfrm>
            <a:prstGeom prst="rect">
              <a:avLst/>
            </a:prstGeom>
          </p:spPr>
        </p:pic>
      </p:grpSp>
      <p:sp>
        <p:nvSpPr>
          <p:cNvPr id="128" name="object 12">
            <a:extLst>
              <a:ext uri="{FF2B5EF4-FFF2-40B4-BE49-F238E27FC236}">
                <a16:creationId xmlns:a16="http://schemas.microsoft.com/office/drawing/2014/main" id="{4C8263EA-0E56-980F-0160-2A7D8FCB5BED}"/>
              </a:ext>
            </a:extLst>
          </p:cNvPr>
          <p:cNvSpPr txBox="1"/>
          <p:nvPr/>
        </p:nvSpPr>
        <p:spPr>
          <a:xfrm>
            <a:off x="4129273" y="5624445"/>
            <a:ext cx="2915427" cy="919482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  <a:sym typeface="Wingdings" panose="05000000000000000000" pitchFamily="2" charset="2"/>
              </a:rPr>
              <a:t>  </a:t>
            </a: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</a:rPr>
              <a:t>Mercredi 14 &amp; 28 Janvier</a:t>
            </a: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fr-FR" sz="1600" spc="-65" dirty="0">
                <a:solidFill>
                  <a:srgbClr val="FFFFFF"/>
                </a:solidFill>
                <a:latin typeface="Arial"/>
                <a:cs typeface="Arial"/>
              </a:rPr>
              <a:t>      10h00 &gt; 11h30</a:t>
            </a: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</a:rPr>
              <a:t>	           	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70" name="object 26">
            <a:extLst>
              <a:ext uri="{FF2B5EF4-FFF2-40B4-BE49-F238E27FC236}">
                <a16:creationId xmlns:a16="http://schemas.microsoft.com/office/drawing/2014/main" id="{F9C96150-CA9E-0294-C767-185EFF160E16}"/>
              </a:ext>
            </a:extLst>
          </p:cNvPr>
          <p:cNvGrpSpPr/>
          <p:nvPr/>
        </p:nvGrpSpPr>
        <p:grpSpPr>
          <a:xfrm>
            <a:off x="6646542" y="6031863"/>
            <a:ext cx="285115" cy="285115"/>
            <a:chOff x="3107504" y="4656411"/>
            <a:chExt cx="285115" cy="285115"/>
          </a:xfrm>
        </p:grpSpPr>
        <p:sp>
          <p:nvSpPr>
            <p:cNvPr id="71" name="object 27">
              <a:extLst>
                <a:ext uri="{FF2B5EF4-FFF2-40B4-BE49-F238E27FC236}">
                  <a16:creationId xmlns:a16="http://schemas.microsoft.com/office/drawing/2014/main" id="{F3B70B93-1EFD-0158-78DD-A8B06C002076}"/>
                </a:ext>
              </a:extLst>
            </p:cNvPr>
            <p:cNvSpPr/>
            <p:nvPr/>
          </p:nvSpPr>
          <p:spPr>
            <a:xfrm>
              <a:off x="3107504" y="4656411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4" h="285114">
                  <a:moveTo>
                    <a:pt x="142417" y="0"/>
                  </a:moveTo>
                  <a:lnTo>
                    <a:pt x="97404" y="7259"/>
                  </a:lnTo>
                  <a:lnTo>
                    <a:pt x="58309" y="27475"/>
                  </a:lnTo>
                  <a:lnTo>
                    <a:pt x="27479" y="58301"/>
                  </a:lnTo>
                  <a:lnTo>
                    <a:pt x="7260" y="97392"/>
                  </a:lnTo>
                  <a:lnTo>
                    <a:pt x="0" y="142405"/>
                  </a:lnTo>
                  <a:lnTo>
                    <a:pt x="7260" y="187418"/>
                  </a:lnTo>
                  <a:lnTo>
                    <a:pt x="27479" y="226513"/>
                  </a:lnTo>
                  <a:lnTo>
                    <a:pt x="58309" y="257343"/>
                  </a:lnTo>
                  <a:lnTo>
                    <a:pt x="97404" y="277561"/>
                  </a:lnTo>
                  <a:lnTo>
                    <a:pt x="142417" y="284822"/>
                  </a:lnTo>
                  <a:lnTo>
                    <a:pt x="187431" y="277561"/>
                  </a:lnTo>
                  <a:lnTo>
                    <a:pt x="226526" y="257343"/>
                  </a:lnTo>
                  <a:lnTo>
                    <a:pt x="257356" y="226513"/>
                  </a:lnTo>
                  <a:lnTo>
                    <a:pt x="277574" y="187418"/>
                  </a:lnTo>
                  <a:lnTo>
                    <a:pt x="284835" y="142405"/>
                  </a:lnTo>
                  <a:lnTo>
                    <a:pt x="277574" y="97392"/>
                  </a:lnTo>
                  <a:lnTo>
                    <a:pt x="257356" y="58301"/>
                  </a:lnTo>
                  <a:lnTo>
                    <a:pt x="226526" y="27475"/>
                  </a:lnTo>
                  <a:lnTo>
                    <a:pt x="187431" y="7259"/>
                  </a:lnTo>
                  <a:lnTo>
                    <a:pt x="142417" y="0"/>
                  </a:lnTo>
                  <a:close/>
                </a:path>
              </a:pathLst>
            </a:custGeom>
            <a:solidFill>
              <a:srgbClr val="F2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28">
              <a:extLst>
                <a:ext uri="{FF2B5EF4-FFF2-40B4-BE49-F238E27FC236}">
                  <a16:creationId xmlns:a16="http://schemas.microsoft.com/office/drawing/2014/main" id="{8BC92BA9-7B3F-51AE-0B3B-DD9238800D1E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72586" y="4683812"/>
              <a:ext cx="154673" cy="207594"/>
            </a:xfrm>
            <a:prstGeom prst="rect">
              <a:avLst/>
            </a:prstGeom>
          </p:spPr>
        </p:pic>
      </p:grpSp>
      <p:sp>
        <p:nvSpPr>
          <p:cNvPr id="76" name="object 57">
            <a:extLst>
              <a:ext uri="{FF2B5EF4-FFF2-40B4-BE49-F238E27FC236}">
                <a16:creationId xmlns:a16="http://schemas.microsoft.com/office/drawing/2014/main" id="{04C47422-6515-7DED-04A1-190478A58CE1}"/>
              </a:ext>
            </a:extLst>
          </p:cNvPr>
          <p:cNvSpPr/>
          <p:nvPr/>
        </p:nvSpPr>
        <p:spPr>
          <a:xfrm>
            <a:off x="3971882" y="5226827"/>
            <a:ext cx="331510" cy="240306"/>
          </a:xfrm>
          <a:custGeom>
            <a:avLst/>
            <a:gdLst/>
            <a:ahLst/>
            <a:cxnLst/>
            <a:rect l="l" t="t" r="r" b="b"/>
            <a:pathLst>
              <a:path w="325755" h="365125">
                <a:moveTo>
                  <a:pt x="126171" y="92675"/>
                </a:moveTo>
                <a:lnTo>
                  <a:pt x="40928" y="7432"/>
                </a:lnTo>
                <a:lnTo>
                  <a:pt x="34001" y="2463"/>
                </a:lnTo>
                <a:lnTo>
                  <a:pt x="26022" y="0"/>
                </a:lnTo>
                <a:lnTo>
                  <a:pt x="17790" y="303"/>
                </a:lnTo>
                <a:lnTo>
                  <a:pt x="10106" y="3635"/>
                </a:lnTo>
                <a:lnTo>
                  <a:pt x="2945" y="11435"/>
                </a:lnTo>
                <a:lnTo>
                  <a:pt x="0" y="21023"/>
                </a:lnTo>
                <a:lnTo>
                  <a:pt x="1269" y="30908"/>
                </a:lnTo>
                <a:lnTo>
                  <a:pt x="6753" y="39601"/>
                </a:lnTo>
                <a:lnTo>
                  <a:pt x="67201" y="95377"/>
                </a:lnTo>
                <a:lnTo>
                  <a:pt x="98242" y="128951"/>
                </a:lnTo>
                <a:lnTo>
                  <a:pt x="109678" y="153807"/>
                </a:lnTo>
                <a:lnTo>
                  <a:pt x="111312" y="183429"/>
                </a:lnTo>
                <a:lnTo>
                  <a:pt x="99862" y="226033"/>
                </a:lnTo>
                <a:lnTo>
                  <a:pt x="74672" y="272324"/>
                </a:lnTo>
                <a:lnTo>
                  <a:pt x="49483" y="309493"/>
                </a:lnTo>
                <a:lnTo>
                  <a:pt x="38033" y="324729"/>
                </a:lnTo>
                <a:lnTo>
                  <a:pt x="32896" y="332477"/>
                </a:lnTo>
                <a:lnTo>
                  <a:pt x="31184" y="341315"/>
                </a:lnTo>
                <a:lnTo>
                  <a:pt x="32896" y="350154"/>
                </a:lnTo>
                <a:lnTo>
                  <a:pt x="38033" y="357901"/>
                </a:lnTo>
                <a:lnTo>
                  <a:pt x="45779" y="363031"/>
                </a:lnTo>
                <a:lnTo>
                  <a:pt x="54613" y="364740"/>
                </a:lnTo>
                <a:lnTo>
                  <a:pt x="63447" y="363031"/>
                </a:lnTo>
                <a:lnTo>
                  <a:pt x="71193" y="357901"/>
                </a:lnTo>
                <a:lnTo>
                  <a:pt x="142059" y="272913"/>
                </a:lnTo>
                <a:lnTo>
                  <a:pt x="146846" y="267160"/>
                </a:lnTo>
                <a:lnTo>
                  <a:pt x="153946" y="263845"/>
                </a:lnTo>
                <a:lnTo>
                  <a:pt x="161439" y="263845"/>
                </a:lnTo>
                <a:lnTo>
                  <a:pt x="164080" y="263845"/>
                </a:lnTo>
                <a:lnTo>
                  <a:pt x="171573" y="263845"/>
                </a:lnTo>
                <a:lnTo>
                  <a:pt x="178673" y="267160"/>
                </a:lnTo>
                <a:lnTo>
                  <a:pt x="183461" y="272913"/>
                </a:lnTo>
                <a:lnTo>
                  <a:pt x="254327" y="357901"/>
                </a:lnTo>
                <a:lnTo>
                  <a:pt x="262072" y="363031"/>
                </a:lnTo>
                <a:lnTo>
                  <a:pt x="270906" y="364740"/>
                </a:lnTo>
                <a:lnTo>
                  <a:pt x="279740" y="363031"/>
                </a:lnTo>
                <a:lnTo>
                  <a:pt x="287486" y="357901"/>
                </a:lnTo>
                <a:lnTo>
                  <a:pt x="292623" y="350154"/>
                </a:lnTo>
                <a:lnTo>
                  <a:pt x="294335" y="341315"/>
                </a:lnTo>
                <a:lnTo>
                  <a:pt x="292623" y="332477"/>
                </a:lnTo>
                <a:lnTo>
                  <a:pt x="287486" y="324729"/>
                </a:lnTo>
                <a:lnTo>
                  <a:pt x="245122" y="270408"/>
                </a:lnTo>
                <a:lnTo>
                  <a:pt x="223367" y="237582"/>
                </a:lnTo>
                <a:lnTo>
                  <a:pt x="215352" y="213004"/>
                </a:lnTo>
                <a:lnTo>
                  <a:pt x="214207" y="183429"/>
                </a:lnTo>
                <a:lnTo>
                  <a:pt x="230545" y="140425"/>
                </a:lnTo>
                <a:lnTo>
                  <a:pt x="266487" y="93265"/>
                </a:lnTo>
                <a:lnTo>
                  <a:pt x="302429" y="55231"/>
                </a:lnTo>
                <a:lnTo>
                  <a:pt x="318766" y="39601"/>
                </a:lnTo>
                <a:lnTo>
                  <a:pt x="324250" y="30908"/>
                </a:lnTo>
                <a:lnTo>
                  <a:pt x="299497" y="0"/>
                </a:lnTo>
                <a:lnTo>
                  <a:pt x="291518" y="2463"/>
                </a:lnTo>
                <a:lnTo>
                  <a:pt x="284591" y="7432"/>
                </a:lnTo>
                <a:lnTo>
                  <a:pt x="199348" y="92675"/>
                </a:lnTo>
                <a:lnTo>
                  <a:pt x="126171" y="92675"/>
                </a:lnTo>
                <a:close/>
              </a:path>
            </a:pathLst>
          </a:custGeom>
          <a:ln w="1270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9" name="object 48">
            <a:extLst>
              <a:ext uri="{FF2B5EF4-FFF2-40B4-BE49-F238E27FC236}">
                <a16:creationId xmlns:a16="http://schemas.microsoft.com/office/drawing/2014/main" id="{FE215512-451F-FEDC-523D-0D53466F12AE}"/>
              </a:ext>
            </a:extLst>
          </p:cNvPr>
          <p:cNvSpPr txBox="1"/>
          <p:nvPr/>
        </p:nvSpPr>
        <p:spPr>
          <a:xfrm>
            <a:off x="477164" y="8226086"/>
            <a:ext cx="2846355" cy="589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800"/>
              </a:lnSpc>
              <a:spcBef>
                <a:spcPts val="100"/>
              </a:spcBef>
            </a:pPr>
            <a:endParaRPr lang="fr-FR" sz="1600" b="1" spc="-5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marR="5080">
              <a:lnSpc>
                <a:spcPct val="119800"/>
              </a:lnSpc>
              <a:spcBef>
                <a:spcPts val="100"/>
              </a:spcBef>
            </a:pPr>
            <a:endParaRPr lang="fr-FR" sz="1600" b="1" spc="-5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1" name="Émoticône 30">
            <a:extLst>
              <a:ext uri="{FF2B5EF4-FFF2-40B4-BE49-F238E27FC236}">
                <a16:creationId xmlns:a16="http://schemas.microsoft.com/office/drawing/2014/main" id="{C14719A9-5B6F-6D06-9061-181736821374}"/>
              </a:ext>
            </a:extLst>
          </p:cNvPr>
          <p:cNvSpPr/>
          <p:nvPr/>
        </p:nvSpPr>
        <p:spPr>
          <a:xfrm>
            <a:off x="4049814" y="4978404"/>
            <a:ext cx="189748" cy="188045"/>
          </a:xfrm>
          <a:prstGeom prst="smileyFace">
            <a:avLst/>
          </a:prstGeom>
          <a:solidFill>
            <a:srgbClr val="8CE8DF"/>
          </a:solidFill>
          <a:ln>
            <a:solidFill>
              <a:srgbClr val="00999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8" name="object 64">
            <a:extLst>
              <a:ext uri="{FF2B5EF4-FFF2-40B4-BE49-F238E27FC236}">
                <a16:creationId xmlns:a16="http://schemas.microsoft.com/office/drawing/2014/main" id="{E70AF209-323F-C69F-1F91-6B46ADF68119}"/>
              </a:ext>
            </a:extLst>
          </p:cNvPr>
          <p:cNvSpPr/>
          <p:nvPr/>
        </p:nvSpPr>
        <p:spPr>
          <a:xfrm>
            <a:off x="286763" y="5693103"/>
            <a:ext cx="457834" cy="377190"/>
          </a:xfrm>
          <a:custGeom>
            <a:avLst/>
            <a:gdLst/>
            <a:ahLst/>
            <a:cxnLst/>
            <a:rect l="l" t="t" r="r" b="b"/>
            <a:pathLst>
              <a:path w="457835" h="377189">
                <a:moveTo>
                  <a:pt x="300380" y="205435"/>
                </a:moveTo>
                <a:lnTo>
                  <a:pt x="294347" y="199390"/>
                </a:lnTo>
                <a:lnTo>
                  <a:pt x="279450" y="199390"/>
                </a:lnTo>
                <a:lnTo>
                  <a:pt x="273418" y="205435"/>
                </a:lnTo>
                <a:lnTo>
                  <a:pt x="273418" y="220319"/>
                </a:lnTo>
                <a:lnTo>
                  <a:pt x="279450" y="226364"/>
                </a:lnTo>
                <a:lnTo>
                  <a:pt x="294347" y="226364"/>
                </a:lnTo>
                <a:lnTo>
                  <a:pt x="300380" y="220319"/>
                </a:lnTo>
                <a:lnTo>
                  <a:pt x="300380" y="212877"/>
                </a:lnTo>
                <a:lnTo>
                  <a:pt x="300380" y="205435"/>
                </a:lnTo>
                <a:close/>
              </a:path>
              <a:path w="457835" h="377189">
                <a:moveTo>
                  <a:pt x="314845" y="50177"/>
                </a:moveTo>
                <a:lnTo>
                  <a:pt x="312813" y="45262"/>
                </a:lnTo>
                <a:lnTo>
                  <a:pt x="308711" y="44043"/>
                </a:lnTo>
                <a:lnTo>
                  <a:pt x="296011" y="34480"/>
                </a:lnTo>
                <a:lnTo>
                  <a:pt x="257606" y="13855"/>
                </a:lnTo>
                <a:lnTo>
                  <a:pt x="220179" y="2857"/>
                </a:lnTo>
                <a:lnTo>
                  <a:pt x="212559" y="1854"/>
                </a:lnTo>
                <a:lnTo>
                  <a:pt x="208661" y="2019"/>
                </a:lnTo>
                <a:lnTo>
                  <a:pt x="190220" y="368"/>
                </a:lnTo>
                <a:lnTo>
                  <a:pt x="180073" y="0"/>
                </a:lnTo>
                <a:lnTo>
                  <a:pt x="173367" y="812"/>
                </a:lnTo>
                <a:lnTo>
                  <a:pt x="170078" y="1892"/>
                </a:lnTo>
                <a:lnTo>
                  <a:pt x="148399" y="4940"/>
                </a:lnTo>
                <a:lnTo>
                  <a:pt x="107721" y="18910"/>
                </a:lnTo>
                <a:lnTo>
                  <a:pt x="72301" y="40995"/>
                </a:lnTo>
                <a:lnTo>
                  <a:pt x="37350" y="77406"/>
                </a:lnTo>
                <a:lnTo>
                  <a:pt x="16319" y="113893"/>
                </a:lnTo>
                <a:lnTo>
                  <a:pt x="6070" y="147447"/>
                </a:lnTo>
                <a:lnTo>
                  <a:pt x="5473" y="148551"/>
                </a:lnTo>
                <a:lnTo>
                  <a:pt x="4838" y="147129"/>
                </a:lnTo>
                <a:lnTo>
                  <a:pt x="2133" y="163207"/>
                </a:lnTo>
                <a:lnTo>
                  <a:pt x="571" y="176009"/>
                </a:lnTo>
                <a:lnTo>
                  <a:pt x="0" y="189344"/>
                </a:lnTo>
                <a:lnTo>
                  <a:pt x="431" y="201637"/>
                </a:lnTo>
                <a:lnTo>
                  <a:pt x="3048" y="219532"/>
                </a:lnTo>
                <a:lnTo>
                  <a:pt x="5384" y="230365"/>
                </a:lnTo>
                <a:lnTo>
                  <a:pt x="7073" y="235559"/>
                </a:lnTo>
                <a:lnTo>
                  <a:pt x="12153" y="253530"/>
                </a:lnTo>
                <a:lnTo>
                  <a:pt x="13601" y="254254"/>
                </a:lnTo>
                <a:lnTo>
                  <a:pt x="15138" y="261581"/>
                </a:lnTo>
                <a:lnTo>
                  <a:pt x="15671" y="262661"/>
                </a:lnTo>
                <a:lnTo>
                  <a:pt x="17513" y="264071"/>
                </a:lnTo>
                <a:lnTo>
                  <a:pt x="22948" y="277380"/>
                </a:lnTo>
                <a:lnTo>
                  <a:pt x="23672" y="278434"/>
                </a:lnTo>
                <a:lnTo>
                  <a:pt x="26149" y="279755"/>
                </a:lnTo>
                <a:lnTo>
                  <a:pt x="26466" y="281635"/>
                </a:lnTo>
                <a:lnTo>
                  <a:pt x="24815" y="282816"/>
                </a:lnTo>
                <a:lnTo>
                  <a:pt x="23152" y="286092"/>
                </a:lnTo>
                <a:lnTo>
                  <a:pt x="19494" y="299186"/>
                </a:lnTo>
                <a:lnTo>
                  <a:pt x="16929" y="309791"/>
                </a:lnTo>
                <a:lnTo>
                  <a:pt x="13893" y="324269"/>
                </a:lnTo>
                <a:lnTo>
                  <a:pt x="13004" y="326936"/>
                </a:lnTo>
                <a:lnTo>
                  <a:pt x="11023" y="327139"/>
                </a:lnTo>
                <a:lnTo>
                  <a:pt x="10337" y="328333"/>
                </a:lnTo>
                <a:lnTo>
                  <a:pt x="11480" y="329590"/>
                </a:lnTo>
                <a:lnTo>
                  <a:pt x="11036" y="332816"/>
                </a:lnTo>
                <a:lnTo>
                  <a:pt x="5930" y="354164"/>
                </a:lnTo>
                <a:lnTo>
                  <a:pt x="5168" y="355257"/>
                </a:lnTo>
                <a:lnTo>
                  <a:pt x="4457" y="355701"/>
                </a:lnTo>
                <a:lnTo>
                  <a:pt x="3937" y="361683"/>
                </a:lnTo>
                <a:lnTo>
                  <a:pt x="4076" y="364388"/>
                </a:lnTo>
                <a:lnTo>
                  <a:pt x="4521" y="365721"/>
                </a:lnTo>
                <a:lnTo>
                  <a:pt x="7378" y="369709"/>
                </a:lnTo>
                <a:lnTo>
                  <a:pt x="11671" y="371449"/>
                </a:lnTo>
                <a:lnTo>
                  <a:pt x="14643" y="370243"/>
                </a:lnTo>
                <a:lnTo>
                  <a:pt x="20396" y="370420"/>
                </a:lnTo>
                <a:lnTo>
                  <a:pt x="27571" y="368808"/>
                </a:lnTo>
                <a:lnTo>
                  <a:pt x="30670" y="366623"/>
                </a:lnTo>
                <a:lnTo>
                  <a:pt x="34518" y="365760"/>
                </a:lnTo>
                <a:lnTo>
                  <a:pt x="58686" y="359283"/>
                </a:lnTo>
                <a:lnTo>
                  <a:pt x="77952" y="354914"/>
                </a:lnTo>
                <a:lnTo>
                  <a:pt x="82651" y="351612"/>
                </a:lnTo>
                <a:lnTo>
                  <a:pt x="88874" y="350164"/>
                </a:lnTo>
                <a:lnTo>
                  <a:pt x="92405" y="351510"/>
                </a:lnTo>
                <a:lnTo>
                  <a:pt x="94615" y="351345"/>
                </a:lnTo>
                <a:lnTo>
                  <a:pt x="97624" y="352044"/>
                </a:lnTo>
                <a:lnTo>
                  <a:pt x="99148" y="353085"/>
                </a:lnTo>
                <a:lnTo>
                  <a:pt x="105587" y="356006"/>
                </a:lnTo>
                <a:lnTo>
                  <a:pt x="118313" y="362242"/>
                </a:lnTo>
                <a:lnTo>
                  <a:pt x="122720" y="364147"/>
                </a:lnTo>
                <a:lnTo>
                  <a:pt x="128866" y="366179"/>
                </a:lnTo>
                <a:lnTo>
                  <a:pt x="132041" y="366788"/>
                </a:lnTo>
                <a:lnTo>
                  <a:pt x="147637" y="371500"/>
                </a:lnTo>
                <a:lnTo>
                  <a:pt x="152425" y="372567"/>
                </a:lnTo>
                <a:lnTo>
                  <a:pt x="158965" y="373557"/>
                </a:lnTo>
                <a:lnTo>
                  <a:pt x="162242" y="373710"/>
                </a:lnTo>
                <a:lnTo>
                  <a:pt x="179209" y="375793"/>
                </a:lnTo>
                <a:lnTo>
                  <a:pt x="190804" y="376809"/>
                </a:lnTo>
                <a:lnTo>
                  <a:pt x="197853" y="376605"/>
                </a:lnTo>
                <a:lnTo>
                  <a:pt x="204292" y="375767"/>
                </a:lnTo>
                <a:lnTo>
                  <a:pt x="209308" y="374357"/>
                </a:lnTo>
                <a:lnTo>
                  <a:pt x="215595" y="373862"/>
                </a:lnTo>
                <a:lnTo>
                  <a:pt x="223964" y="372681"/>
                </a:lnTo>
                <a:lnTo>
                  <a:pt x="228015" y="371729"/>
                </a:lnTo>
                <a:lnTo>
                  <a:pt x="233311" y="369912"/>
                </a:lnTo>
                <a:lnTo>
                  <a:pt x="240563" y="367944"/>
                </a:lnTo>
                <a:lnTo>
                  <a:pt x="268325" y="350583"/>
                </a:lnTo>
                <a:lnTo>
                  <a:pt x="264896" y="346087"/>
                </a:lnTo>
                <a:lnTo>
                  <a:pt x="260578" y="343001"/>
                </a:lnTo>
                <a:lnTo>
                  <a:pt x="254495" y="342366"/>
                </a:lnTo>
                <a:lnTo>
                  <a:pt x="251320" y="344678"/>
                </a:lnTo>
                <a:lnTo>
                  <a:pt x="234759" y="350456"/>
                </a:lnTo>
                <a:lnTo>
                  <a:pt x="219824" y="353491"/>
                </a:lnTo>
                <a:lnTo>
                  <a:pt x="207098" y="355422"/>
                </a:lnTo>
                <a:lnTo>
                  <a:pt x="198767" y="355930"/>
                </a:lnTo>
                <a:lnTo>
                  <a:pt x="190080" y="356158"/>
                </a:lnTo>
                <a:lnTo>
                  <a:pt x="182041" y="356082"/>
                </a:lnTo>
                <a:lnTo>
                  <a:pt x="142722" y="350329"/>
                </a:lnTo>
                <a:lnTo>
                  <a:pt x="107099" y="335749"/>
                </a:lnTo>
                <a:lnTo>
                  <a:pt x="98272" y="330708"/>
                </a:lnTo>
                <a:lnTo>
                  <a:pt x="93802" y="330047"/>
                </a:lnTo>
                <a:lnTo>
                  <a:pt x="91478" y="331050"/>
                </a:lnTo>
                <a:lnTo>
                  <a:pt x="69989" y="337070"/>
                </a:lnTo>
                <a:lnTo>
                  <a:pt x="64350" y="338124"/>
                </a:lnTo>
                <a:lnTo>
                  <a:pt x="39865" y="344741"/>
                </a:lnTo>
                <a:lnTo>
                  <a:pt x="30619" y="346900"/>
                </a:lnTo>
                <a:lnTo>
                  <a:pt x="28765" y="347497"/>
                </a:lnTo>
                <a:lnTo>
                  <a:pt x="28816" y="347649"/>
                </a:lnTo>
                <a:lnTo>
                  <a:pt x="28625" y="347383"/>
                </a:lnTo>
                <a:lnTo>
                  <a:pt x="29032" y="341998"/>
                </a:lnTo>
                <a:lnTo>
                  <a:pt x="30200" y="335178"/>
                </a:lnTo>
                <a:lnTo>
                  <a:pt x="31267" y="331914"/>
                </a:lnTo>
                <a:lnTo>
                  <a:pt x="33578" y="327279"/>
                </a:lnTo>
                <a:lnTo>
                  <a:pt x="35356" y="320382"/>
                </a:lnTo>
                <a:lnTo>
                  <a:pt x="35242" y="316534"/>
                </a:lnTo>
                <a:lnTo>
                  <a:pt x="39890" y="296113"/>
                </a:lnTo>
                <a:lnTo>
                  <a:pt x="42252" y="287845"/>
                </a:lnTo>
                <a:lnTo>
                  <a:pt x="42900" y="280670"/>
                </a:lnTo>
                <a:lnTo>
                  <a:pt x="42329" y="274053"/>
                </a:lnTo>
                <a:lnTo>
                  <a:pt x="40538" y="268808"/>
                </a:lnTo>
                <a:lnTo>
                  <a:pt x="36334" y="260870"/>
                </a:lnTo>
                <a:lnTo>
                  <a:pt x="32486" y="252336"/>
                </a:lnTo>
                <a:lnTo>
                  <a:pt x="29413" y="244221"/>
                </a:lnTo>
                <a:lnTo>
                  <a:pt x="27546" y="237528"/>
                </a:lnTo>
                <a:lnTo>
                  <a:pt x="26250" y="231533"/>
                </a:lnTo>
                <a:lnTo>
                  <a:pt x="24079" y="223558"/>
                </a:lnTo>
                <a:lnTo>
                  <a:pt x="22707" y="219735"/>
                </a:lnTo>
                <a:lnTo>
                  <a:pt x="21755" y="215226"/>
                </a:lnTo>
                <a:lnTo>
                  <a:pt x="21120" y="209029"/>
                </a:lnTo>
                <a:lnTo>
                  <a:pt x="21285" y="205892"/>
                </a:lnTo>
                <a:lnTo>
                  <a:pt x="20840" y="199390"/>
                </a:lnTo>
                <a:lnTo>
                  <a:pt x="23545" y="156591"/>
                </a:lnTo>
                <a:lnTo>
                  <a:pt x="42037" y="105333"/>
                </a:lnTo>
                <a:lnTo>
                  <a:pt x="74612" y="64325"/>
                </a:lnTo>
                <a:lnTo>
                  <a:pt x="113258" y="37592"/>
                </a:lnTo>
                <a:lnTo>
                  <a:pt x="156908" y="22872"/>
                </a:lnTo>
                <a:lnTo>
                  <a:pt x="185407" y="20142"/>
                </a:lnTo>
                <a:lnTo>
                  <a:pt x="198780" y="20485"/>
                </a:lnTo>
                <a:lnTo>
                  <a:pt x="237045" y="27190"/>
                </a:lnTo>
                <a:lnTo>
                  <a:pt x="239420" y="28752"/>
                </a:lnTo>
                <a:lnTo>
                  <a:pt x="243217" y="29933"/>
                </a:lnTo>
                <a:lnTo>
                  <a:pt x="289534" y="53035"/>
                </a:lnTo>
                <a:lnTo>
                  <a:pt x="298069" y="59448"/>
                </a:lnTo>
                <a:lnTo>
                  <a:pt x="303834" y="62979"/>
                </a:lnTo>
                <a:lnTo>
                  <a:pt x="310642" y="60998"/>
                </a:lnTo>
                <a:lnTo>
                  <a:pt x="313258" y="55016"/>
                </a:lnTo>
                <a:lnTo>
                  <a:pt x="314845" y="50177"/>
                </a:lnTo>
                <a:close/>
              </a:path>
              <a:path w="457835" h="377189">
                <a:moveTo>
                  <a:pt x="342049" y="205435"/>
                </a:moveTo>
                <a:lnTo>
                  <a:pt x="336016" y="199390"/>
                </a:lnTo>
                <a:lnTo>
                  <a:pt x="321119" y="199390"/>
                </a:lnTo>
                <a:lnTo>
                  <a:pt x="315087" y="205435"/>
                </a:lnTo>
                <a:lnTo>
                  <a:pt x="315087" y="220319"/>
                </a:lnTo>
                <a:lnTo>
                  <a:pt x="321119" y="226364"/>
                </a:lnTo>
                <a:lnTo>
                  <a:pt x="336016" y="226364"/>
                </a:lnTo>
                <a:lnTo>
                  <a:pt x="342049" y="220319"/>
                </a:lnTo>
                <a:lnTo>
                  <a:pt x="342049" y="212877"/>
                </a:lnTo>
                <a:lnTo>
                  <a:pt x="342049" y="205435"/>
                </a:lnTo>
                <a:close/>
              </a:path>
              <a:path w="457835" h="377189">
                <a:moveTo>
                  <a:pt x="383717" y="205435"/>
                </a:moveTo>
                <a:lnTo>
                  <a:pt x="377685" y="199390"/>
                </a:lnTo>
                <a:lnTo>
                  <a:pt x="362788" y="199390"/>
                </a:lnTo>
                <a:lnTo>
                  <a:pt x="356755" y="205435"/>
                </a:lnTo>
                <a:lnTo>
                  <a:pt x="356755" y="220319"/>
                </a:lnTo>
                <a:lnTo>
                  <a:pt x="362788" y="226364"/>
                </a:lnTo>
                <a:lnTo>
                  <a:pt x="377685" y="226364"/>
                </a:lnTo>
                <a:lnTo>
                  <a:pt x="383717" y="220319"/>
                </a:lnTo>
                <a:lnTo>
                  <a:pt x="383717" y="212877"/>
                </a:lnTo>
                <a:lnTo>
                  <a:pt x="383717" y="205435"/>
                </a:lnTo>
                <a:close/>
              </a:path>
              <a:path w="457835" h="377189">
                <a:moveTo>
                  <a:pt x="457504" y="215569"/>
                </a:moveTo>
                <a:lnTo>
                  <a:pt x="456247" y="210477"/>
                </a:lnTo>
                <a:lnTo>
                  <a:pt x="456526" y="202387"/>
                </a:lnTo>
                <a:lnTo>
                  <a:pt x="455206" y="191668"/>
                </a:lnTo>
                <a:lnTo>
                  <a:pt x="451751" y="182384"/>
                </a:lnTo>
                <a:lnTo>
                  <a:pt x="450418" y="176517"/>
                </a:lnTo>
                <a:lnTo>
                  <a:pt x="450303" y="173456"/>
                </a:lnTo>
                <a:lnTo>
                  <a:pt x="448170" y="166738"/>
                </a:lnTo>
                <a:lnTo>
                  <a:pt x="429983" y="130340"/>
                </a:lnTo>
                <a:lnTo>
                  <a:pt x="394004" y="97891"/>
                </a:lnTo>
                <a:lnTo>
                  <a:pt x="345795" y="80200"/>
                </a:lnTo>
                <a:lnTo>
                  <a:pt x="328231" y="78143"/>
                </a:lnTo>
                <a:lnTo>
                  <a:pt x="322808" y="78155"/>
                </a:lnTo>
                <a:lnTo>
                  <a:pt x="320103" y="78600"/>
                </a:lnTo>
                <a:lnTo>
                  <a:pt x="316877" y="78828"/>
                </a:lnTo>
                <a:lnTo>
                  <a:pt x="312585" y="79527"/>
                </a:lnTo>
                <a:lnTo>
                  <a:pt x="310489" y="80162"/>
                </a:lnTo>
                <a:lnTo>
                  <a:pt x="293027" y="83058"/>
                </a:lnTo>
                <a:lnTo>
                  <a:pt x="279755" y="87528"/>
                </a:lnTo>
                <a:lnTo>
                  <a:pt x="275272" y="90385"/>
                </a:lnTo>
                <a:lnTo>
                  <a:pt x="268630" y="93281"/>
                </a:lnTo>
                <a:lnTo>
                  <a:pt x="227406" y="123418"/>
                </a:lnTo>
                <a:lnTo>
                  <a:pt x="206540" y="157657"/>
                </a:lnTo>
                <a:lnTo>
                  <a:pt x="196596" y="192455"/>
                </a:lnTo>
                <a:lnTo>
                  <a:pt x="196761" y="203415"/>
                </a:lnTo>
                <a:lnTo>
                  <a:pt x="197764" y="225323"/>
                </a:lnTo>
                <a:lnTo>
                  <a:pt x="198475" y="233616"/>
                </a:lnTo>
                <a:lnTo>
                  <a:pt x="199771" y="237845"/>
                </a:lnTo>
                <a:lnTo>
                  <a:pt x="201041" y="243662"/>
                </a:lnTo>
                <a:lnTo>
                  <a:pt x="201320" y="246608"/>
                </a:lnTo>
                <a:lnTo>
                  <a:pt x="205600" y="258025"/>
                </a:lnTo>
                <a:lnTo>
                  <a:pt x="207899" y="261391"/>
                </a:lnTo>
                <a:lnTo>
                  <a:pt x="210261" y="266407"/>
                </a:lnTo>
                <a:lnTo>
                  <a:pt x="235432" y="302768"/>
                </a:lnTo>
                <a:lnTo>
                  <a:pt x="267474" y="325145"/>
                </a:lnTo>
                <a:lnTo>
                  <a:pt x="298119" y="335953"/>
                </a:lnTo>
                <a:lnTo>
                  <a:pt x="301320" y="336892"/>
                </a:lnTo>
                <a:lnTo>
                  <a:pt x="305752" y="337680"/>
                </a:lnTo>
                <a:lnTo>
                  <a:pt x="348373" y="338086"/>
                </a:lnTo>
                <a:lnTo>
                  <a:pt x="358584" y="335965"/>
                </a:lnTo>
                <a:lnTo>
                  <a:pt x="363156" y="333159"/>
                </a:lnTo>
                <a:lnTo>
                  <a:pt x="370205" y="330784"/>
                </a:lnTo>
                <a:lnTo>
                  <a:pt x="377418" y="327977"/>
                </a:lnTo>
                <a:lnTo>
                  <a:pt x="383984" y="325056"/>
                </a:lnTo>
                <a:lnTo>
                  <a:pt x="389051" y="322402"/>
                </a:lnTo>
                <a:lnTo>
                  <a:pt x="390652" y="322046"/>
                </a:lnTo>
                <a:lnTo>
                  <a:pt x="396062" y="324294"/>
                </a:lnTo>
                <a:lnTo>
                  <a:pt x="402882" y="326097"/>
                </a:lnTo>
                <a:lnTo>
                  <a:pt x="406450" y="326224"/>
                </a:lnTo>
                <a:lnTo>
                  <a:pt x="409943" y="328256"/>
                </a:lnTo>
                <a:lnTo>
                  <a:pt x="415429" y="329628"/>
                </a:lnTo>
                <a:lnTo>
                  <a:pt x="418706" y="329285"/>
                </a:lnTo>
                <a:lnTo>
                  <a:pt x="431355" y="332105"/>
                </a:lnTo>
                <a:lnTo>
                  <a:pt x="436562" y="334467"/>
                </a:lnTo>
                <a:lnTo>
                  <a:pt x="443636" y="335419"/>
                </a:lnTo>
                <a:lnTo>
                  <a:pt x="447154" y="334251"/>
                </a:lnTo>
                <a:lnTo>
                  <a:pt x="451065" y="333667"/>
                </a:lnTo>
                <a:lnTo>
                  <a:pt x="453605" y="330835"/>
                </a:lnTo>
                <a:lnTo>
                  <a:pt x="452818" y="327939"/>
                </a:lnTo>
                <a:lnTo>
                  <a:pt x="452932" y="323227"/>
                </a:lnTo>
                <a:lnTo>
                  <a:pt x="452005" y="317030"/>
                </a:lnTo>
                <a:lnTo>
                  <a:pt x="448500" y="308610"/>
                </a:lnTo>
                <a:lnTo>
                  <a:pt x="446341" y="300913"/>
                </a:lnTo>
                <a:lnTo>
                  <a:pt x="445922" y="296887"/>
                </a:lnTo>
                <a:lnTo>
                  <a:pt x="443128" y="285965"/>
                </a:lnTo>
                <a:lnTo>
                  <a:pt x="440778" y="280543"/>
                </a:lnTo>
                <a:lnTo>
                  <a:pt x="438797" y="272757"/>
                </a:lnTo>
                <a:lnTo>
                  <a:pt x="438721" y="268566"/>
                </a:lnTo>
                <a:lnTo>
                  <a:pt x="438150" y="265226"/>
                </a:lnTo>
                <a:lnTo>
                  <a:pt x="435965" y="262229"/>
                </a:lnTo>
                <a:lnTo>
                  <a:pt x="433832" y="261848"/>
                </a:lnTo>
                <a:lnTo>
                  <a:pt x="428193" y="258521"/>
                </a:lnTo>
                <a:lnTo>
                  <a:pt x="422338" y="261315"/>
                </a:lnTo>
                <a:lnTo>
                  <a:pt x="420751" y="268097"/>
                </a:lnTo>
                <a:lnTo>
                  <a:pt x="420484" y="270510"/>
                </a:lnTo>
                <a:lnTo>
                  <a:pt x="420636" y="273799"/>
                </a:lnTo>
                <a:lnTo>
                  <a:pt x="428053" y="302374"/>
                </a:lnTo>
                <a:lnTo>
                  <a:pt x="429488" y="309118"/>
                </a:lnTo>
                <a:lnTo>
                  <a:pt x="429691" y="311480"/>
                </a:lnTo>
                <a:lnTo>
                  <a:pt x="429336" y="312140"/>
                </a:lnTo>
                <a:lnTo>
                  <a:pt x="428739" y="311962"/>
                </a:lnTo>
                <a:lnTo>
                  <a:pt x="392963" y="302196"/>
                </a:lnTo>
                <a:lnTo>
                  <a:pt x="383717" y="302793"/>
                </a:lnTo>
                <a:lnTo>
                  <a:pt x="379374" y="305498"/>
                </a:lnTo>
                <a:lnTo>
                  <a:pt x="371157" y="309880"/>
                </a:lnTo>
                <a:lnTo>
                  <a:pt x="325894" y="319595"/>
                </a:lnTo>
                <a:lnTo>
                  <a:pt x="316217" y="319379"/>
                </a:lnTo>
                <a:lnTo>
                  <a:pt x="276885" y="308381"/>
                </a:lnTo>
                <a:lnTo>
                  <a:pt x="238734" y="278117"/>
                </a:lnTo>
                <a:lnTo>
                  <a:pt x="218998" y="239395"/>
                </a:lnTo>
                <a:lnTo>
                  <a:pt x="216750" y="228346"/>
                </a:lnTo>
                <a:lnTo>
                  <a:pt x="214198" y="219405"/>
                </a:lnTo>
                <a:lnTo>
                  <a:pt x="213258" y="208241"/>
                </a:lnTo>
                <a:lnTo>
                  <a:pt x="214553" y="202641"/>
                </a:lnTo>
                <a:lnTo>
                  <a:pt x="215988" y="194360"/>
                </a:lnTo>
                <a:lnTo>
                  <a:pt x="227787" y="155702"/>
                </a:lnTo>
                <a:lnTo>
                  <a:pt x="252183" y="126060"/>
                </a:lnTo>
                <a:lnTo>
                  <a:pt x="293560" y="102844"/>
                </a:lnTo>
                <a:lnTo>
                  <a:pt x="316572" y="98920"/>
                </a:lnTo>
                <a:lnTo>
                  <a:pt x="325894" y="99021"/>
                </a:lnTo>
                <a:lnTo>
                  <a:pt x="369862" y="107480"/>
                </a:lnTo>
                <a:lnTo>
                  <a:pt x="409257" y="135483"/>
                </a:lnTo>
                <a:lnTo>
                  <a:pt x="431215" y="174142"/>
                </a:lnTo>
                <a:lnTo>
                  <a:pt x="431977" y="179755"/>
                </a:lnTo>
                <a:lnTo>
                  <a:pt x="432460" y="180581"/>
                </a:lnTo>
                <a:lnTo>
                  <a:pt x="432968" y="180949"/>
                </a:lnTo>
                <a:lnTo>
                  <a:pt x="434111" y="183210"/>
                </a:lnTo>
                <a:lnTo>
                  <a:pt x="436016" y="205955"/>
                </a:lnTo>
                <a:lnTo>
                  <a:pt x="436156" y="213448"/>
                </a:lnTo>
                <a:lnTo>
                  <a:pt x="435686" y="223520"/>
                </a:lnTo>
                <a:lnTo>
                  <a:pt x="434987" y="228447"/>
                </a:lnTo>
                <a:lnTo>
                  <a:pt x="434822" y="232778"/>
                </a:lnTo>
                <a:lnTo>
                  <a:pt x="437972" y="237032"/>
                </a:lnTo>
                <a:lnTo>
                  <a:pt x="446646" y="238899"/>
                </a:lnTo>
                <a:lnTo>
                  <a:pt x="451535" y="236385"/>
                </a:lnTo>
                <a:lnTo>
                  <a:pt x="452932" y="232333"/>
                </a:lnTo>
                <a:lnTo>
                  <a:pt x="456018" y="225361"/>
                </a:lnTo>
                <a:lnTo>
                  <a:pt x="457504" y="215569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616DCBD6-FED1-CB7D-6657-D3AC1583BCF0}"/>
              </a:ext>
            </a:extLst>
          </p:cNvPr>
          <p:cNvSpPr txBox="1"/>
          <p:nvPr/>
        </p:nvSpPr>
        <p:spPr>
          <a:xfrm>
            <a:off x="901954" y="5622356"/>
            <a:ext cx="23523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600" b="1" spc="-45" dirty="0">
                <a:solidFill>
                  <a:schemeClr val="tx1"/>
                </a:solidFill>
                <a:latin typeface="Arial"/>
                <a:cs typeface="Arial"/>
              </a:rPr>
              <a:t>ENTR’AIDANTS: Groupe </a:t>
            </a:r>
            <a:r>
              <a:rPr lang="fr-FR" sz="1600" b="1" spc="-45">
                <a:solidFill>
                  <a:schemeClr val="tx1"/>
                </a:solidFill>
                <a:latin typeface="Arial"/>
                <a:cs typeface="Arial"/>
              </a:rPr>
              <a:t>de parole</a:t>
            </a:r>
            <a:endParaRPr lang="fr-FR" sz="1600" b="1" spc="-45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50" name="object 3">
            <a:extLst>
              <a:ext uri="{FF2B5EF4-FFF2-40B4-BE49-F238E27FC236}">
                <a16:creationId xmlns:a16="http://schemas.microsoft.com/office/drawing/2014/main" id="{F1B0FCD0-AD41-53A2-BE35-05D2C74EA5CD}"/>
              </a:ext>
            </a:extLst>
          </p:cNvPr>
          <p:cNvSpPr/>
          <p:nvPr/>
        </p:nvSpPr>
        <p:spPr>
          <a:xfrm>
            <a:off x="286463" y="6141375"/>
            <a:ext cx="2992676" cy="679517"/>
          </a:xfrm>
          <a:custGeom>
            <a:avLst/>
            <a:gdLst/>
            <a:ahLst/>
            <a:cxnLst/>
            <a:rect l="l" t="t" r="r" b="b"/>
            <a:pathLst>
              <a:path w="3061970" h="756285">
                <a:moveTo>
                  <a:pt x="2931388" y="0"/>
                </a:moveTo>
                <a:lnTo>
                  <a:pt x="130403" y="0"/>
                </a:lnTo>
                <a:lnTo>
                  <a:pt x="79643" y="10247"/>
                </a:lnTo>
                <a:lnTo>
                  <a:pt x="38193" y="38193"/>
                </a:lnTo>
                <a:lnTo>
                  <a:pt x="10247" y="79643"/>
                </a:lnTo>
                <a:lnTo>
                  <a:pt x="0" y="130403"/>
                </a:lnTo>
                <a:lnTo>
                  <a:pt x="0" y="625589"/>
                </a:lnTo>
                <a:lnTo>
                  <a:pt x="10247" y="676351"/>
                </a:lnTo>
                <a:lnTo>
                  <a:pt x="38193" y="717805"/>
                </a:lnTo>
                <a:lnTo>
                  <a:pt x="79643" y="745756"/>
                </a:lnTo>
                <a:lnTo>
                  <a:pt x="130403" y="756005"/>
                </a:lnTo>
                <a:lnTo>
                  <a:pt x="2931388" y="756005"/>
                </a:lnTo>
                <a:lnTo>
                  <a:pt x="2982148" y="745756"/>
                </a:lnTo>
                <a:lnTo>
                  <a:pt x="3023598" y="717805"/>
                </a:lnTo>
                <a:lnTo>
                  <a:pt x="3051544" y="676351"/>
                </a:lnTo>
                <a:lnTo>
                  <a:pt x="3061792" y="625589"/>
                </a:lnTo>
                <a:lnTo>
                  <a:pt x="3061792" y="130403"/>
                </a:lnTo>
                <a:lnTo>
                  <a:pt x="3051544" y="79643"/>
                </a:lnTo>
                <a:lnTo>
                  <a:pt x="3023598" y="38193"/>
                </a:lnTo>
                <a:lnTo>
                  <a:pt x="2982148" y="10247"/>
                </a:lnTo>
                <a:lnTo>
                  <a:pt x="2931388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1" name="object 59">
            <a:extLst>
              <a:ext uri="{FF2B5EF4-FFF2-40B4-BE49-F238E27FC236}">
                <a16:creationId xmlns:a16="http://schemas.microsoft.com/office/drawing/2014/main" id="{7E440AB4-2060-BFD1-DE2E-3B3700B0D9DD}"/>
              </a:ext>
            </a:extLst>
          </p:cNvPr>
          <p:cNvGrpSpPr/>
          <p:nvPr/>
        </p:nvGrpSpPr>
        <p:grpSpPr>
          <a:xfrm>
            <a:off x="2727627" y="6385419"/>
            <a:ext cx="285115" cy="285115"/>
            <a:chOff x="3133671" y="6342014"/>
            <a:chExt cx="285115" cy="285115"/>
          </a:xfrm>
        </p:grpSpPr>
        <p:sp>
          <p:nvSpPr>
            <p:cNvPr id="153" name="object 60">
              <a:extLst>
                <a:ext uri="{FF2B5EF4-FFF2-40B4-BE49-F238E27FC236}">
                  <a16:creationId xmlns:a16="http://schemas.microsoft.com/office/drawing/2014/main" id="{8880AF88-9EAC-26A3-386D-D086A4F5EC6D}"/>
                </a:ext>
              </a:extLst>
            </p:cNvPr>
            <p:cNvSpPr/>
            <p:nvPr/>
          </p:nvSpPr>
          <p:spPr>
            <a:xfrm>
              <a:off x="3133671" y="6342014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4" h="285115">
                  <a:moveTo>
                    <a:pt x="142417" y="0"/>
                  </a:moveTo>
                  <a:lnTo>
                    <a:pt x="97404" y="7259"/>
                  </a:lnTo>
                  <a:lnTo>
                    <a:pt x="58309" y="27475"/>
                  </a:lnTo>
                  <a:lnTo>
                    <a:pt x="27479" y="58301"/>
                  </a:lnTo>
                  <a:lnTo>
                    <a:pt x="7260" y="97392"/>
                  </a:lnTo>
                  <a:lnTo>
                    <a:pt x="0" y="142405"/>
                  </a:lnTo>
                  <a:lnTo>
                    <a:pt x="7260" y="187418"/>
                  </a:lnTo>
                  <a:lnTo>
                    <a:pt x="27479" y="226513"/>
                  </a:lnTo>
                  <a:lnTo>
                    <a:pt x="58309" y="257343"/>
                  </a:lnTo>
                  <a:lnTo>
                    <a:pt x="97404" y="277561"/>
                  </a:lnTo>
                  <a:lnTo>
                    <a:pt x="142417" y="284822"/>
                  </a:lnTo>
                  <a:lnTo>
                    <a:pt x="187431" y="277561"/>
                  </a:lnTo>
                  <a:lnTo>
                    <a:pt x="226526" y="257343"/>
                  </a:lnTo>
                  <a:lnTo>
                    <a:pt x="257356" y="226513"/>
                  </a:lnTo>
                  <a:lnTo>
                    <a:pt x="277574" y="187418"/>
                  </a:lnTo>
                  <a:lnTo>
                    <a:pt x="284835" y="142405"/>
                  </a:lnTo>
                  <a:lnTo>
                    <a:pt x="277574" y="97392"/>
                  </a:lnTo>
                  <a:lnTo>
                    <a:pt x="257356" y="58301"/>
                  </a:lnTo>
                  <a:lnTo>
                    <a:pt x="226526" y="27475"/>
                  </a:lnTo>
                  <a:lnTo>
                    <a:pt x="187431" y="7259"/>
                  </a:lnTo>
                  <a:lnTo>
                    <a:pt x="142417" y="0"/>
                  </a:lnTo>
                  <a:close/>
                </a:path>
              </a:pathLst>
            </a:custGeom>
            <a:solidFill>
              <a:srgbClr val="008A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61">
              <a:extLst>
                <a:ext uri="{FF2B5EF4-FFF2-40B4-BE49-F238E27FC236}">
                  <a16:creationId xmlns:a16="http://schemas.microsoft.com/office/drawing/2014/main" id="{5B9A6C15-68C8-51A2-F57E-F63348CC6A6D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72899" y="6401535"/>
              <a:ext cx="211518" cy="157492"/>
            </a:xfrm>
            <a:prstGeom prst="rect">
              <a:avLst/>
            </a:prstGeom>
          </p:spPr>
        </p:pic>
      </p:grpSp>
      <p:sp>
        <p:nvSpPr>
          <p:cNvPr id="156" name="object 12">
            <a:extLst>
              <a:ext uri="{FF2B5EF4-FFF2-40B4-BE49-F238E27FC236}">
                <a16:creationId xmlns:a16="http://schemas.microsoft.com/office/drawing/2014/main" id="{CC5719A9-8A0C-1D6D-6C3A-3E85D49FC3FF}"/>
              </a:ext>
            </a:extLst>
          </p:cNvPr>
          <p:cNvSpPr txBox="1"/>
          <p:nvPr/>
        </p:nvSpPr>
        <p:spPr>
          <a:xfrm>
            <a:off x="462394" y="6134786"/>
            <a:ext cx="2673985" cy="62196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  <a:sym typeface="Wingdings" panose="05000000000000000000" pitchFamily="2" charset="2"/>
              </a:rPr>
              <a:t>  </a:t>
            </a: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</a:rPr>
              <a:t>Mardi </a:t>
            </a:r>
            <a:r>
              <a:rPr lang="fr-FR" sz="1600" b="1" spc="-65">
                <a:solidFill>
                  <a:srgbClr val="FFFFFF"/>
                </a:solidFill>
                <a:latin typeface="Arial"/>
                <a:cs typeface="Arial"/>
              </a:rPr>
              <a:t>27 Janvier</a:t>
            </a:r>
            <a:endParaRPr lang="fr-FR" sz="1600" b="1" spc="-6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</a:rPr>
              <a:t>     </a:t>
            </a:r>
            <a:r>
              <a:rPr lang="fr-FR" sz="1600" spc="-65" dirty="0">
                <a:solidFill>
                  <a:srgbClr val="FFFFFF"/>
                </a:solidFill>
                <a:latin typeface="Arial"/>
                <a:cs typeface="Arial"/>
              </a:rPr>
              <a:t>14h00 &gt; 16h00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57" name="object 12">
            <a:extLst>
              <a:ext uri="{FF2B5EF4-FFF2-40B4-BE49-F238E27FC236}">
                <a16:creationId xmlns:a16="http://schemas.microsoft.com/office/drawing/2014/main" id="{54519904-6535-3518-7DFB-88E0F47E8623}"/>
              </a:ext>
            </a:extLst>
          </p:cNvPr>
          <p:cNvSpPr txBox="1"/>
          <p:nvPr/>
        </p:nvSpPr>
        <p:spPr>
          <a:xfrm>
            <a:off x="444456" y="3015952"/>
            <a:ext cx="3011936" cy="1514517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  <a:sym typeface="Wingdings" panose="05000000000000000000" pitchFamily="2" charset="2"/>
              </a:rPr>
              <a:t>   </a:t>
            </a: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</a:rPr>
              <a:t>Lundi 12 Janvier</a:t>
            </a: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</a:rPr>
              <a:t>       </a:t>
            </a:r>
            <a:r>
              <a:rPr lang="fr-FR" sz="1600" spc="-65" dirty="0">
                <a:solidFill>
                  <a:srgbClr val="FFFFFF"/>
                </a:solidFill>
                <a:latin typeface="Arial"/>
                <a:cs typeface="Arial"/>
              </a:rPr>
              <a:t>13h00 &gt; 16h00</a:t>
            </a: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  <a:sym typeface="Wingdings" panose="05000000000000000000" pitchFamily="2" charset="2"/>
              </a:rPr>
              <a:t>   </a:t>
            </a: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</a:rPr>
              <a:t>Mercredi 21 Janvier </a:t>
            </a: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</a:rPr>
              <a:t>      </a:t>
            </a:r>
            <a:r>
              <a:rPr lang="fr-FR" sz="1600" spc="-65" dirty="0">
                <a:solidFill>
                  <a:srgbClr val="FFFFFF"/>
                </a:solidFill>
                <a:latin typeface="Arial"/>
                <a:cs typeface="Arial"/>
              </a:rPr>
              <a:t>14h45 &gt; 16h45</a:t>
            </a: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endParaRPr lang="fr-FR" sz="1600" b="1" spc="-65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4" name="object 12">
            <a:extLst>
              <a:ext uri="{FF2B5EF4-FFF2-40B4-BE49-F238E27FC236}">
                <a16:creationId xmlns:a16="http://schemas.microsoft.com/office/drawing/2014/main" id="{FA47F393-467D-C893-F9BD-6F01B4F67423}"/>
              </a:ext>
            </a:extLst>
          </p:cNvPr>
          <p:cNvSpPr txBox="1"/>
          <p:nvPr/>
        </p:nvSpPr>
        <p:spPr>
          <a:xfrm>
            <a:off x="4049814" y="3870152"/>
            <a:ext cx="2673985" cy="62196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  <a:sym typeface="Wingdings" panose="05000000000000000000" pitchFamily="2" charset="2"/>
              </a:rPr>
              <a:t>  </a:t>
            </a: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</a:rPr>
              <a:t>Vendredi 9 Janvier</a:t>
            </a: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</a:rPr>
              <a:t>        </a:t>
            </a:r>
            <a:r>
              <a:rPr lang="fr-FR" sz="1600" spc="-65" dirty="0">
                <a:solidFill>
                  <a:srgbClr val="FFFFFF"/>
                </a:solidFill>
                <a:latin typeface="Arial"/>
                <a:cs typeface="Arial"/>
              </a:rPr>
              <a:t>14h30 &gt; 16h00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A30F65FB-FB78-361E-FCD9-5455A1B1556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263" y="9998516"/>
            <a:ext cx="824182" cy="824182"/>
          </a:xfrm>
          <a:prstGeom prst="rect">
            <a:avLst/>
          </a:prstGeom>
        </p:spPr>
      </p:pic>
      <p:pic>
        <p:nvPicPr>
          <p:cNvPr id="1028" name="Picture 4" descr="Étirage">
            <a:extLst>
              <a:ext uri="{FF2B5EF4-FFF2-40B4-BE49-F238E27FC236}">
                <a16:creationId xmlns:a16="http://schemas.microsoft.com/office/drawing/2014/main" id="{DFF95E35-66FD-E30A-391D-21F761586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89" y="6834522"/>
            <a:ext cx="492211" cy="49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object 47">
            <a:extLst>
              <a:ext uri="{FF2B5EF4-FFF2-40B4-BE49-F238E27FC236}">
                <a16:creationId xmlns:a16="http://schemas.microsoft.com/office/drawing/2014/main" id="{22F3547A-15D3-79EE-2439-D409576ABCA3}"/>
              </a:ext>
            </a:extLst>
          </p:cNvPr>
          <p:cNvSpPr txBox="1"/>
          <p:nvPr/>
        </p:nvSpPr>
        <p:spPr>
          <a:xfrm>
            <a:off x="1010568" y="7033740"/>
            <a:ext cx="1942066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600" b="1" spc="-50" dirty="0">
                <a:solidFill>
                  <a:srgbClr val="231F20"/>
                </a:solidFill>
                <a:latin typeface="Arial"/>
                <a:cs typeface="Arial"/>
              </a:rPr>
              <a:t>GYM - STRETCHING</a:t>
            </a:r>
            <a:endParaRPr lang="fr-FR" sz="1600" dirty="0">
              <a:latin typeface="Arial"/>
              <a:cs typeface="Arial"/>
            </a:endParaRPr>
          </a:p>
        </p:txBody>
      </p:sp>
      <p:sp>
        <p:nvSpPr>
          <p:cNvPr id="62" name="object 38">
            <a:extLst>
              <a:ext uri="{FF2B5EF4-FFF2-40B4-BE49-F238E27FC236}">
                <a16:creationId xmlns:a16="http://schemas.microsoft.com/office/drawing/2014/main" id="{4A7DAEA7-B7CF-470A-5EE9-113A2B70E919}"/>
              </a:ext>
            </a:extLst>
          </p:cNvPr>
          <p:cNvSpPr/>
          <p:nvPr/>
        </p:nvSpPr>
        <p:spPr>
          <a:xfrm>
            <a:off x="308736" y="7333322"/>
            <a:ext cx="2961987" cy="723546"/>
          </a:xfrm>
          <a:custGeom>
            <a:avLst/>
            <a:gdLst/>
            <a:ahLst/>
            <a:cxnLst/>
            <a:rect l="l" t="t" r="r" b="b"/>
            <a:pathLst>
              <a:path w="3060065" h="900429">
                <a:moveTo>
                  <a:pt x="2987636" y="0"/>
                </a:moveTo>
                <a:lnTo>
                  <a:pt x="71996" y="0"/>
                </a:ln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828001"/>
                </a:lnTo>
                <a:lnTo>
                  <a:pt x="5657" y="856026"/>
                </a:lnTo>
                <a:lnTo>
                  <a:pt x="21086" y="878911"/>
                </a:lnTo>
                <a:lnTo>
                  <a:pt x="43971" y="894340"/>
                </a:lnTo>
                <a:lnTo>
                  <a:pt x="71996" y="899998"/>
                </a:lnTo>
                <a:lnTo>
                  <a:pt x="2987636" y="899998"/>
                </a:lnTo>
                <a:lnTo>
                  <a:pt x="3015661" y="894340"/>
                </a:lnTo>
                <a:lnTo>
                  <a:pt x="3038546" y="878911"/>
                </a:lnTo>
                <a:lnTo>
                  <a:pt x="3053975" y="856026"/>
                </a:lnTo>
                <a:lnTo>
                  <a:pt x="3059633" y="828001"/>
                </a:lnTo>
                <a:lnTo>
                  <a:pt x="3059633" y="71996"/>
                </a:lnTo>
                <a:lnTo>
                  <a:pt x="3053975" y="43971"/>
                </a:lnTo>
                <a:lnTo>
                  <a:pt x="3038546" y="21086"/>
                </a:lnTo>
                <a:lnTo>
                  <a:pt x="3015661" y="5657"/>
                </a:lnTo>
                <a:lnTo>
                  <a:pt x="2987636" y="0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63" name="object 59">
            <a:extLst>
              <a:ext uri="{FF2B5EF4-FFF2-40B4-BE49-F238E27FC236}">
                <a16:creationId xmlns:a16="http://schemas.microsoft.com/office/drawing/2014/main" id="{15BFFB6F-C6B9-ED99-5F02-558BD47C76F5}"/>
              </a:ext>
            </a:extLst>
          </p:cNvPr>
          <p:cNvGrpSpPr/>
          <p:nvPr/>
        </p:nvGrpSpPr>
        <p:grpSpPr>
          <a:xfrm>
            <a:off x="2713105" y="7696836"/>
            <a:ext cx="285115" cy="285115"/>
            <a:chOff x="3133671" y="6342014"/>
            <a:chExt cx="285115" cy="285115"/>
          </a:xfrm>
        </p:grpSpPr>
        <p:sp>
          <p:nvSpPr>
            <p:cNvPr id="64" name="object 60">
              <a:extLst>
                <a:ext uri="{FF2B5EF4-FFF2-40B4-BE49-F238E27FC236}">
                  <a16:creationId xmlns:a16="http://schemas.microsoft.com/office/drawing/2014/main" id="{F3F65B02-0FA3-A6A4-A14A-D483298D07FC}"/>
                </a:ext>
              </a:extLst>
            </p:cNvPr>
            <p:cNvSpPr/>
            <p:nvPr/>
          </p:nvSpPr>
          <p:spPr>
            <a:xfrm>
              <a:off x="3133671" y="6342014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4" h="285115">
                  <a:moveTo>
                    <a:pt x="142417" y="0"/>
                  </a:moveTo>
                  <a:lnTo>
                    <a:pt x="97404" y="7259"/>
                  </a:lnTo>
                  <a:lnTo>
                    <a:pt x="58309" y="27475"/>
                  </a:lnTo>
                  <a:lnTo>
                    <a:pt x="27479" y="58301"/>
                  </a:lnTo>
                  <a:lnTo>
                    <a:pt x="7260" y="97392"/>
                  </a:lnTo>
                  <a:lnTo>
                    <a:pt x="0" y="142405"/>
                  </a:lnTo>
                  <a:lnTo>
                    <a:pt x="7260" y="187418"/>
                  </a:lnTo>
                  <a:lnTo>
                    <a:pt x="27479" y="226513"/>
                  </a:lnTo>
                  <a:lnTo>
                    <a:pt x="58309" y="257343"/>
                  </a:lnTo>
                  <a:lnTo>
                    <a:pt x="97404" y="277561"/>
                  </a:lnTo>
                  <a:lnTo>
                    <a:pt x="142417" y="284822"/>
                  </a:lnTo>
                  <a:lnTo>
                    <a:pt x="187431" y="277561"/>
                  </a:lnTo>
                  <a:lnTo>
                    <a:pt x="226526" y="257343"/>
                  </a:lnTo>
                  <a:lnTo>
                    <a:pt x="257356" y="226513"/>
                  </a:lnTo>
                  <a:lnTo>
                    <a:pt x="277574" y="187418"/>
                  </a:lnTo>
                  <a:lnTo>
                    <a:pt x="284835" y="142405"/>
                  </a:lnTo>
                  <a:lnTo>
                    <a:pt x="277574" y="97392"/>
                  </a:lnTo>
                  <a:lnTo>
                    <a:pt x="257356" y="58301"/>
                  </a:lnTo>
                  <a:lnTo>
                    <a:pt x="226526" y="27475"/>
                  </a:lnTo>
                  <a:lnTo>
                    <a:pt x="187431" y="7259"/>
                  </a:lnTo>
                  <a:lnTo>
                    <a:pt x="142417" y="0"/>
                  </a:lnTo>
                  <a:close/>
                </a:path>
              </a:pathLst>
            </a:custGeom>
            <a:solidFill>
              <a:srgbClr val="008A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61">
              <a:extLst>
                <a:ext uri="{FF2B5EF4-FFF2-40B4-BE49-F238E27FC236}">
                  <a16:creationId xmlns:a16="http://schemas.microsoft.com/office/drawing/2014/main" id="{177BA29B-7091-4C84-74DB-A279C2FF67EE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72899" y="6401535"/>
              <a:ext cx="211518" cy="157492"/>
            </a:xfrm>
            <a:prstGeom prst="rect">
              <a:avLst/>
            </a:prstGeom>
          </p:spPr>
        </p:pic>
      </p:grpSp>
      <p:sp>
        <p:nvSpPr>
          <p:cNvPr id="75" name="object 48">
            <a:extLst>
              <a:ext uri="{FF2B5EF4-FFF2-40B4-BE49-F238E27FC236}">
                <a16:creationId xmlns:a16="http://schemas.microsoft.com/office/drawing/2014/main" id="{E5D82D72-B6A0-4D7B-E19B-AF239A719C71}"/>
              </a:ext>
            </a:extLst>
          </p:cNvPr>
          <p:cNvSpPr txBox="1"/>
          <p:nvPr/>
        </p:nvSpPr>
        <p:spPr>
          <a:xfrm>
            <a:off x="408319" y="7392559"/>
            <a:ext cx="2846355" cy="589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800"/>
              </a:lnSpc>
              <a:spcBef>
                <a:spcPts val="100"/>
              </a:spcBef>
            </a:pP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  <a:sym typeface="Wingdings" panose="05000000000000000000" pitchFamily="2" charset="2"/>
              </a:rPr>
              <a:t>  </a:t>
            </a:r>
            <a:r>
              <a:rPr lang="fr-FR" sz="1600" b="1" spc="-50" dirty="0">
                <a:solidFill>
                  <a:srgbClr val="FFFFFF"/>
                </a:solidFill>
                <a:latin typeface="Arial"/>
                <a:cs typeface="Arial"/>
              </a:rPr>
              <a:t>Lundi 5 &amp; 19 Janvier</a:t>
            </a:r>
          </a:p>
          <a:p>
            <a:pPr marL="12700" marR="5080">
              <a:lnSpc>
                <a:spcPct val="119800"/>
              </a:lnSpc>
              <a:spcBef>
                <a:spcPts val="100"/>
              </a:spcBef>
            </a:pPr>
            <a:r>
              <a:rPr lang="fr-FR" sz="1600" b="1" spc="-45" dirty="0">
                <a:solidFill>
                  <a:srgbClr val="FFFFFF"/>
                </a:solidFill>
                <a:latin typeface="Arial"/>
                <a:cs typeface="Arial"/>
              </a:rPr>
              <a:t>        </a:t>
            </a:r>
            <a:r>
              <a:rPr lang="fr-FR" sz="1600" spc="-45" dirty="0">
                <a:solidFill>
                  <a:srgbClr val="FFFFFF"/>
                </a:solidFill>
                <a:latin typeface="Arial"/>
                <a:cs typeface="Arial"/>
              </a:rPr>
              <a:t>11h00 &gt; 12h00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6" name="object 9">
            <a:extLst>
              <a:ext uri="{FF2B5EF4-FFF2-40B4-BE49-F238E27FC236}">
                <a16:creationId xmlns:a16="http://schemas.microsoft.com/office/drawing/2014/main" id="{BA08FE47-9F7C-2AC3-551A-5399036B8D65}"/>
              </a:ext>
            </a:extLst>
          </p:cNvPr>
          <p:cNvSpPr/>
          <p:nvPr/>
        </p:nvSpPr>
        <p:spPr>
          <a:xfrm>
            <a:off x="4016610" y="8342227"/>
            <a:ext cx="3062726" cy="788839"/>
          </a:xfrm>
          <a:custGeom>
            <a:avLst/>
            <a:gdLst/>
            <a:ahLst/>
            <a:cxnLst/>
            <a:rect l="l" t="t" r="r" b="b"/>
            <a:pathLst>
              <a:path w="3060065" h="900429">
                <a:moveTo>
                  <a:pt x="2987636" y="0"/>
                </a:moveTo>
                <a:lnTo>
                  <a:pt x="71996" y="0"/>
                </a:ln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828001"/>
                </a:lnTo>
                <a:lnTo>
                  <a:pt x="5657" y="856026"/>
                </a:lnTo>
                <a:lnTo>
                  <a:pt x="21086" y="878911"/>
                </a:lnTo>
                <a:lnTo>
                  <a:pt x="43971" y="894340"/>
                </a:lnTo>
                <a:lnTo>
                  <a:pt x="71996" y="899998"/>
                </a:lnTo>
                <a:lnTo>
                  <a:pt x="2987636" y="899998"/>
                </a:lnTo>
                <a:lnTo>
                  <a:pt x="3015661" y="894340"/>
                </a:lnTo>
                <a:lnTo>
                  <a:pt x="3038546" y="878911"/>
                </a:lnTo>
                <a:lnTo>
                  <a:pt x="3053975" y="856026"/>
                </a:lnTo>
                <a:lnTo>
                  <a:pt x="3059633" y="828001"/>
                </a:lnTo>
                <a:lnTo>
                  <a:pt x="3059633" y="71996"/>
                </a:lnTo>
                <a:lnTo>
                  <a:pt x="3053975" y="43971"/>
                </a:lnTo>
                <a:lnTo>
                  <a:pt x="3038546" y="21086"/>
                </a:lnTo>
                <a:lnTo>
                  <a:pt x="3015661" y="5657"/>
                </a:lnTo>
                <a:lnTo>
                  <a:pt x="2987636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7" name="object 39">
            <a:extLst>
              <a:ext uri="{FF2B5EF4-FFF2-40B4-BE49-F238E27FC236}">
                <a16:creationId xmlns:a16="http://schemas.microsoft.com/office/drawing/2014/main" id="{B05D61B6-5DF6-3EC8-D446-6F01D152AE49}"/>
              </a:ext>
            </a:extLst>
          </p:cNvPr>
          <p:cNvGrpSpPr/>
          <p:nvPr/>
        </p:nvGrpSpPr>
        <p:grpSpPr>
          <a:xfrm>
            <a:off x="6148677" y="8838254"/>
            <a:ext cx="624146" cy="284272"/>
            <a:chOff x="2777474" y="8062270"/>
            <a:chExt cx="624146" cy="225595"/>
          </a:xfrm>
        </p:grpSpPr>
        <p:sp>
          <p:nvSpPr>
            <p:cNvPr id="28" name="object 40">
              <a:extLst>
                <a:ext uri="{FF2B5EF4-FFF2-40B4-BE49-F238E27FC236}">
                  <a16:creationId xmlns:a16="http://schemas.microsoft.com/office/drawing/2014/main" id="{5B4ED19B-5FEE-B8E0-98EB-C017EEA9BD6B}"/>
                </a:ext>
              </a:extLst>
            </p:cNvPr>
            <p:cNvSpPr/>
            <p:nvPr/>
          </p:nvSpPr>
          <p:spPr>
            <a:xfrm>
              <a:off x="3116505" y="8062270"/>
              <a:ext cx="285115" cy="225595"/>
            </a:xfrm>
            <a:custGeom>
              <a:avLst/>
              <a:gdLst/>
              <a:ahLst/>
              <a:cxnLst/>
              <a:rect l="l" t="t" r="r" b="b"/>
              <a:pathLst>
                <a:path w="285114" h="285115">
                  <a:moveTo>
                    <a:pt x="142417" y="0"/>
                  </a:moveTo>
                  <a:lnTo>
                    <a:pt x="97404" y="7259"/>
                  </a:lnTo>
                  <a:lnTo>
                    <a:pt x="58309" y="27475"/>
                  </a:lnTo>
                  <a:lnTo>
                    <a:pt x="27479" y="58301"/>
                  </a:lnTo>
                  <a:lnTo>
                    <a:pt x="7260" y="97392"/>
                  </a:lnTo>
                  <a:lnTo>
                    <a:pt x="0" y="142405"/>
                  </a:lnTo>
                  <a:lnTo>
                    <a:pt x="7260" y="187418"/>
                  </a:lnTo>
                  <a:lnTo>
                    <a:pt x="27479" y="226513"/>
                  </a:lnTo>
                  <a:lnTo>
                    <a:pt x="58309" y="257343"/>
                  </a:lnTo>
                  <a:lnTo>
                    <a:pt x="97404" y="277561"/>
                  </a:lnTo>
                  <a:lnTo>
                    <a:pt x="142417" y="284822"/>
                  </a:lnTo>
                  <a:lnTo>
                    <a:pt x="187431" y="277561"/>
                  </a:lnTo>
                  <a:lnTo>
                    <a:pt x="226526" y="257343"/>
                  </a:lnTo>
                  <a:lnTo>
                    <a:pt x="257356" y="226513"/>
                  </a:lnTo>
                  <a:lnTo>
                    <a:pt x="277574" y="187418"/>
                  </a:lnTo>
                  <a:lnTo>
                    <a:pt x="284835" y="142405"/>
                  </a:lnTo>
                  <a:lnTo>
                    <a:pt x="277574" y="97392"/>
                  </a:lnTo>
                  <a:lnTo>
                    <a:pt x="257356" y="58301"/>
                  </a:lnTo>
                  <a:lnTo>
                    <a:pt x="226526" y="27475"/>
                  </a:lnTo>
                  <a:lnTo>
                    <a:pt x="187431" y="7259"/>
                  </a:lnTo>
                  <a:lnTo>
                    <a:pt x="142417" y="0"/>
                  </a:lnTo>
                  <a:close/>
                </a:path>
              </a:pathLst>
            </a:custGeom>
            <a:solidFill>
              <a:srgbClr val="F265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41">
              <a:extLst>
                <a:ext uri="{FF2B5EF4-FFF2-40B4-BE49-F238E27FC236}">
                  <a16:creationId xmlns:a16="http://schemas.microsoft.com/office/drawing/2014/main" id="{D5B1C99C-838D-E84D-C3DE-E61C5797890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97920" y="8090848"/>
              <a:ext cx="154072" cy="168439"/>
            </a:xfrm>
            <a:prstGeom prst="rect">
              <a:avLst/>
            </a:prstGeom>
          </p:spPr>
        </p:pic>
        <p:sp>
          <p:nvSpPr>
            <p:cNvPr id="36" name="object 42">
              <a:extLst>
                <a:ext uri="{FF2B5EF4-FFF2-40B4-BE49-F238E27FC236}">
                  <a16:creationId xmlns:a16="http://schemas.microsoft.com/office/drawing/2014/main" id="{A112715B-9ADB-52B7-DDD0-12D2B86A588A}"/>
                </a:ext>
              </a:extLst>
            </p:cNvPr>
            <p:cNvSpPr/>
            <p:nvPr/>
          </p:nvSpPr>
          <p:spPr>
            <a:xfrm>
              <a:off x="2777474" y="8064903"/>
              <a:ext cx="285115" cy="222962"/>
            </a:xfrm>
            <a:custGeom>
              <a:avLst/>
              <a:gdLst/>
              <a:ahLst/>
              <a:cxnLst/>
              <a:rect l="l" t="t" r="r" b="b"/>
              <a:pathLst>
                <a:path w="285114" h="285115">
                  <a:moveTo>
                    <a:pt x="142417" y="0"/>
                  </a:moveTo>
                  <a:lnTo>
                    <a:pt x="97404" y="7259"/>
                  </a:lnTo>
                  <a:lnTo>
                    <a:pt x="58309" y="27475"/>
                  </a:lnTo>
                  <a:lnTo>
                    <a:pt x="27479" y="58301"/>
                  </a:lnTo>
                  <a:lnTo>
                    <a:pt x="7260" y="97392"/>
                  </a:lnTo>
                  <a:lnTo>
                    <a:pt x="0" y="142405"/>
                  </a:lnTo>
                  <a:lnTo>
                    <a:pt x="7260" y="187418"/>
                  </a:lnTo>
                  <a:lnTo>
                    <a:pt x="27479" y="226513"/>
                  </a:lnTo>
                  <a:lnTo>
                    <a:pt x="58309" y="257343"/>
                  </a:lnTo>
                  <a:lnTo>
                    <a:pt x="97404" y="277561"/>
                  </a:lnTo>
                  <a:lnTo>
                    <a:pt x="142417" y="284822"/>
                  </a:lnTo>
                  <a:lnTo>
                    <a:pt x="187431" y="277561"/>
                  </a:lnTo>
                  <a:lnTo>
                    <a:pt x="226526" y="257343"/>
                  </a:lnTo>
                  <a:lnTo>
                    <a:pt x="257356" y="226513"/>
                  </a:lnTo>
                  <a:lnTo>
                    <a:pt x="277574" y="187418"/>
                  </a:lnTo>
                  <a:lnTo>
                    <a:pt x="284835" y="142405"/>
                  </a:lnTo>
                  <a:lnTo>
                    <a:pt x="277574" y="97392"/>
                  </a:lnTo>
                  <a:lnTo>
                    <a:pt x="257356" y="58301"/>
                  </a:lnTo>
                  <a:lnTo>
                    <a:pt x="226526" y="27475"/>
                  </a:lnTo>
                  <a:lnTo>
                    <a:pt x="187431" y="7259"/>
                  </a:lnTo>
                  <a:lnTo>
                    <a:pt x="142417" y="0"/>
                  </a:lnTo>
                  <a:close/>
                </a:path>
              </a:pathLst>
            </a:custGeom>
            <a:solidFill>
              <a:srgbClr val="008A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43">
              <a:extLst>
                <a:ext uri="{FF2B5EF4-FFF2-40B4-BE49-F238E27FC236}">
                  <a16:creationId xmlns:a16="http://schemas.microsoft.com/office/drawing/2014/main" id="{1A6CE379-A934-22CE-1132-89D7B432C1BF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17595" y="8106339"/>
              <a:ext cx="211518" cy="157492"/>
            </a:xfrm>
            <a:prstGeom prst="rect">
              <a:avLst/>
            </a:prstGeom>
          </p:spPr>
        </p:pic>
      </p:grpSp>
      <p:sp>
        <p:nvSpPr>
          <p:cNvPr id="96" name="object 47">
            <a:extLst>
              <a:ext uri="{FF2B5EF4-FFF2-40B4-BE49-F238E27FC236}">
                <a16:creationId xmlns:a16="http://schemas.microsoft.com/office/drawing/2014/main" id="{7E7A447F-019B-A2C3-5819-AF4F3FFA98AF}"/>
              </a:ext>
            </a:extLst>
          </p:cNvPr>
          <p:cNvSpPr txBox="1"/>
          <p:nvPr/>
        </p:nvSpPr>
        <p:spPr>
          <a:xfrm>
            <a:off x="4921249" y="8013974"/>
            <a:ext cx="2010408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600" b="1" spc="-50" dirty="0">
                <a:solidFill>
                  <a:srgbClr val="231F20"/>
                </a:solidFill>
                <a:latin typeface="Arial"/>
                <a:cs typeface="Arial"/>
              </a:rPr>
              <a:t> CRE’ACTION</a:t>
            </a:r>
            <a:endParaRPr lang="fr-FR" sz="1600" dirty="0">
              <a:latin typeface="Arial"/>
              <a:cs typeface="Arial"/>
            </a:endParaRPr>
          </a:p>
        </p:txBody>
      </p:sp>
      <p:sp>
        <p:nvSpPr>
          <p:cNvPr id="120" name="object 13">
            <a:extLst>
              <a:ext uri="{FF2B5EF4-FFF2-40B4-BE49-F238E27FC236}">
                <a16:creationId xmlns:a16="http://schemas.microsoft.com/office/drawing/2014/main" id="{3C929749-F107-512B-6D5E-05760E5964E1}"/>
              </a:ext>
            </a:extLst>
          </p:cNvPr>
          <p:cNvSpPr txBox="1"/>
          <p:nvPr/>
        </p:nvSpPr>
        <p:spPr>
          <a:xfrm>
            <a:off x="4140636" y="8409698"/>
            <a:ext cx="2904064" cy="589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700"/>
              </a:lnSpc>
              <a:spcBef>
                <a:spcPts val="100"/>
              </a:spcBef>
            </a:pP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  <a:sym typeface="Wingdings" panose="05000000000000000000" pitchFamily="2" charset="2"/>
              </a:rPr>
              <a:t>  V</a:t>
            </a:r>
            <a:r>
              <a:rPr lang="fr-FR" sz="1600" b="1" spc="-45" dirty="0">
                <a:solidFill>
                  <a:srgbClr val="FFFFFF"/>
                </a:solidFill>
                <a:latin typeface="Arial"/>
                <a:cs typeface="Arial"/>
              </a:rPr>
              <a:t>endredi 16 &amp; </a:t>
            </a:r>
            <a:r>
              <a:rPr lang="fr-FR" sz="1600" b="1" spc="-45">
                <a:solidFill>
                  <a:srgbClr val="FFFFFF"/>
                </a:solidFill>
                <a:latin typeface="Arial"/>
                <a:cs typeface="Arial"/>
              </a:rPr>
              <a:t>23 Janvier</a:t>
            </a:r>
            <a:endParaRPr lang="fr-FR" sz="1600" b="1" spc="-4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marR="5080">
              <a:lnSpc>
                <a:spcPct val="119700"/>
              </a:lnSpc>
              <a:spcBef>
                <a:spcPts val="100"/>
              </a:spcBef>
            </a:pPr>
            <a:r>
              <a:rPr lang="fr-FR" sz="1600" spc="-35" dirty="0">
                <a:solidFill>
                  <a:srgbClr val="FFFFFF"/>
                </a:solidFill>
                <a:latin typeface="Arial"/>
                <a:cs typeface="Arial"/>
              </a:rPr>
              <a:t>        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lang="fr-FR" sz="1600" spc="-35" dirty="0">
                <a:solidFill>
                  <a:srgbClr val="FFFFFF"/>
                </a:solidFill>
                <a:latin typeface="Arial"/>
                <a:cs typeface="Arial"/>
              </a:rPr>
              <a:t>4h0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6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&gt;</a:t>
            </a:r>
            <a:r>
              <a:rPr sz="16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16h</a:t>
            </a:r>
            <a:r>
              <a:rPr lang="fr-FR" sz="1600" spc="-25" dirty="0">
                <a:solidFill>
                  <a:srgbClr val="FFFFFF"/>
                </a:solidFill>
                <a:latin typeface="Arial"/>
                <a:cs typeface="Arial"/>
              </a:rPr>
              <a:t>00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145" name="Image 144">
            <a:extLst>
              <a:ext uri="{FF2B5EF4-FFF2-40B4-BE49-F238E27FC236}">
                <a16:creationId xmlns:a16="http://schemas.microsoft.com/office/drawing/2014/main" id="{2DB3E5C2-6950-40F6-6940-A4774F32E420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362" y="7912305"/>
            <a:ext cx="760227" cy="39531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282A6F1-ACD9-4725-11A1-700411331DA4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567" y="10150772"/>
            <a:ext cx="759030" cy="644451"/>
          </a:xfrm>
          <a:prstGeom prst="rect">
            <a:avLst/>
          </a:prstGeom>
        </p:spPr>
      </p:pic>
      <p:sp>
        <p:nvSpPr>
          <p:cNvPr id="77" name="object 12">
            <a:extLst>
              <a:ext uri="{FF2B5EF4-FFF2-40B4-BE49-F238E27FC236}">
                <a16:creationId xmlns:a16="http://schemas.microsoft.com/office/drawing/2014/main" id="{9139D41E-CE10-00D8-0A3F-8D6408B3071F}"/>
              </a:ext>
            </a:extLst>
          </p:cNvPr>
          <p:cNvSpPr txBox="1"/>
          <p:nvPr/>
        </p:nvSpPr>
        <p:spPr>
          <a:xfrm>
            <a:off x="501388" y="4804233"/>
            <a:ext cx="2915427" cy="324448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</a:rPr>
              <a:t>	           	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94" name="object 65">
            <a:extLst>
              <a:ext uri="{FF2B5EF4-FFF2-40B4-BE49-F238E27FC236}">
                <a16:creationId xmlns:a16="http://schemas.microsoft.com/office/drawing/2014/main" id="{9C3ED3AC-91CA-4DBA-5C21-10237B045233}"/>
              </a:ext>
            </a:extLst>
          </p:cNvPr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85884" y="4368229"/>
            <a:ext cx="431007" cy="361087"/>
          </a:xfrm>
          <a:prstGeom prst="rect">
            <a:avLst/>
          </a:prstGeom>
        </p:spPr>
      </p:pic>
      <p:sp>
        <p:nvSpPr>
          <p:cNvPr id="95" name="object 6">
            <a:extLst>
              <a:ext uri="{FF2B5EF4-FFF2-40B4-BE49-F238E27FC236}">
                <a16:creationId xmlns:a16="http://schemas.microsoft.com/office/drawing/2014/main" id="{F8F3A453-D359-95F8-6051-32BA1A61B00A}"/>
              </a:ext>
            </a:extLst>
          </p:cNvPr>
          <p:cNvSpPr/>
          <p:nvPr/>
        </p:nvSpPr>
        <p:spPr>
          <a:xfrm>
            <a:off x="285884" y="4814517"/>
            <a:ext cx="2936680" cy="756285"/>
          </a:xfrm>
          <a:custGeom>
            <a:avLst/>
            <a:gdLst/>
            <a:ahLst/>
            <a:cxnLst/>
            <a:rect l="l" t="t" r="r" b="b"/>
            <a:pathLst>
              <a:path w="3061970" h="756284">
                <a:moveTo>
                  <a:pt x="2931401" y="0"/>
                </a:moveTo>
                <a:lnTo>
                  <a:pt x="130416" y="0"/>
                </a:lnTo>
                <a:lnTo>
                  <a:pt x="79654" y="10247"/>
                </a:lnTo>
                <a:lnTo>
                  <a:pt x="38200" y="38193"/>
                </a:lnTo>
                <a:lnTo>
                  <a:pt x="10249" y="79643"/>
                </a:lnTo>
                <a:lnTo>
                  <a:pt x="0" y="130403"/>
                </a:lnTo>
                <a:lnTo>
                  <a:pt x="0" y="625589"/>
                </a:lnTo>
                <a:lnTo>
                  <a:pt x="10249" y="676351"/>
                </a:lnTo>
                <a:lnTo>
                  <a:pt x="38200" y="717805"/>
                </a:lnTo>
                <a:lnTo>
                  <a:pt x="79654" y="745756"/>
                </a:lnTo>
                <a:lnTo>
                  <a:pt x="130416" y="756005"/>
                </a:lnTo>
                <a:lnTo>
                  <a:pt x="2931401" y="756005"/>
                </a:lnTo>
                <a:lnTo>
                  <a:pt x="2982161" y="745756"/>
                </a:lnTo>
                <a:lnTo>
                  <a:pt x="3023611" y="717805"/>
                </a:lnTo>
                <a:lnTo>
                  <a:pt x="3051557" y="676351"/>
                </a:lnTo>
                <a:lnTo>
                  <a:pt x="3061804" y="625589"/>
                </a:lnTo>
                <a:lnTo>
                  <a:pt x="3061804" y="130403"/>
                </a:lnTo>
                <a:lnTo>
                  <a:pt x="3051557" y="79643"/>
                </a:lnTo>
                <a:lnTo>
                  <a:pt x="3023611" y="38193"/>
                </a:lnTo>
                <a:lnTo>
                  <a:pt x="2982161" y="10247"/>
                </a:lnTo>
                <a:lnTo>
                  <a:pt x="2931401" y="0"/>
                </a:lnTo>
                <a:close/>
              </a:path>
            </a:pathLst>
          </a:custGeom>
          <a:solidFill>
            <a:srgbClr val="FF5050"/>
          </a:solidFill>
        </p:spPr>
        <p:txBody>
          <a:bodyPr wrap="square" lIns="0" tIns="0" rIns="0" bIns="0" rtlCol="0"/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fr-FR" sz="1800" b="1" spc="-65" dirty="0">
                <a:solidFill>
                  <a:srgbClr val="FFFFFF"/>
                </a:solidFill>
                <a:latin typeface="Arial"/>
                <a:cs typeface="Arial"/>
                <a:sym typeface="Wingdings" panose="05000000000000000000" pitchFamily="2" charset="2"/>
              </a:rPr>
              <a:t>  </a:t>
            </a:r>
            <a:r>
              <a:rPr lang="fr-FR" sz="1600" b="1" spc="-65" dirty="0">
                <a:solidFill>
                  <a:srgbClr val="FFFFFF"/>
                </a:solidFill>
                <a:latin typeface="Arial"/>
                <a:cs typeface="Arial"/>
                <a:sym typeface="Wingdings" panose="05000000000000000000" pitchFamily="2" charset="2"/>
              </a:rPr>
              <a:t>Vendredi 16 Janvier</a:t>
            </a:r>
            <a:endParaRPr lang="fr-FR" sz="1600" b="1" spc="-6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fr-FR" sz="1800" b="1" spc="-65" dirty="0">
                <a:solidFill>
                  <a:srgbClr val="FFFFFF"/>
                </a:solidFill>
                <a:latin typeface="Arial"/>
                <a:cs typeface="Arial"/>
              </a:rPr>
              <a:t>     </a:t>
            </a:r>
            <a:r>
              <a:rPr lang="fr-FR" sz="1600" spc="-65" dirty="0">
                <a:solidFill>
                  <a:srgbClr val="FFFFFF"/>
                </a:solidFill>
                <a:latin typeface="Arial"/>
                <a:cs typeface="Arial"/>
              </a:rPr>
              <a:t>12h00 &gt; 15h00</a:t>
            </a:r>
            <a:endParaRPr sz="1600" dirty="0"/>
          </a:p>
        </p:txBody>
      </p:sp>
      <p:sp>
        <p:nvSpPr>
          <p:cNvPr id="123" name="object 13">
            <a:extLst>
              <a:ext uri="{FF2B5EF4-FFF2-40B4-BE49-F238E27FC236}">
                <a16:creationId xmlns:a16="http://schemas.microsoft.com/office/drawing/2014/main" id="{BEA3EA98-EE93-7FAC-75B7-ABEBD2A83D40}"/>
              </a:ext>
            </a:extLst>
          </p:cNvPr>
          <p:cNvSpPr txBox="1"/>
          <p:nvPr/>
        </p:nvSpPr>
        <p:spPr>
          <a:xfrm>
            <a:off x="792148" y="4467011"/>
            <a:ext cx="1651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70" dirty="0">
                <a:solidFill>
                  <a:schemeClr val="tx1"/>
                </a:solidFill>
                <a:latin typeface="Arial"/>
                <a:cs typeface="Arial"/>
              </a:rPr>
              <a:t>RE</a:t>
            </a:r>
            <a:r>
              <a:rPr lang="fr-FR" sz="1600" b="1" spc="-70" dirty="0">
                <a:solidFill>
                  <a:schemeClr val="tx1"/>
                </a:solidFill>
                <a:latin typeface="Arial"/>
                <a:cs typeface="Arial"/>
              </a:rPr>
              <a:t>STAURANT </a:t>
            </a:r>
            <a:endParaRPr sz="16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grpSp>
        <p:nvGrpSpPr>
          <p:cNvPr id="130" name="object 59">
            <a:extLst>
              <a:ext uri="{FF2B5EF4-FFF2-40B4-BE49-F238E27FC236}">
                <a16:creationId xmlns:a16="http://schemas.microsoft.com/office/drawing/2014/main" id="{2E5DCEBB-BCB6-A4A2-DB83-DFA82C3F09E0}"/>
              </a:ext>
            </a:extLst>
          </p:cNvPr>
          <p:cNvGrpSpPr/>
          <p:nvPr/>
        </p:nvGrpSpPr>
        <p:grpSpPr>
          <a:xfrm>
            <a:off x="2749600" y="5159009"/>
            <a:ext cx="285115" cy="285115"/>
            <a:chOff x="3133671" y="6342014"/>
            <a:chExt cx="285115" cy="285115"/>
          </a:xfrm>
        </p:grpSpPr>
        <p:sp>
          <p:nvSpPr>
            <p:cNvPr id="132" name="object 60">
              <a:extLst>
                <a:ext uri="{FF2B5EF4-FFF2-40B4-BE49-F238E27FC236}">
                  <a16:creationId xmlns:a16="http://schemas.microsoft.com/office/drawing/2014/main" id="{4EFDA3B2-C668-82BA-954C-17CA3F38B41F}"/>
                </a:ext>
              </a:extLst>
            </p:cNvPr>
            <p:cNvSpPr/>
            <p:nvPr/>
          </p:nvSpPr>
          <p:spPr>
            <a:xfrm>
              <a:off x="3133671" y="6342014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4" h="285115">
                  <a:moveTo>
                    <a:pt x="142417" y="0"/>
                  </a:moveTo>
                  <a:lnTo>
                    <a:pt x="97404" y="7259"/>
                  </a:lnTo>
                  <a:lnTo>
                    <a:pt x="58309" y="27475"/>
                  </a:lnTo>
                  <a:lnTo>
                    <a:pt x="27479" y="58301"/>
                  </a:lnTo>
                  <a:lnTo>
                    <a:pt x="7260" y="97392"/>
                  </a:lnTo>
                  <a:lnTo>
                    <a:pt x="0" y="142405"/>
                  </a:lnTo>
                  <a:lnTo>
                    <a:pt x="7260" y="187418"/>
                  </a:lnTo>
                  <a:lnTo>
                    <a:pt x="27479" y="226513"/>
                  </a:lnTo>
                  <a:lnTo>
                    <a:pt x="58309" y="257343"/>
                  </a:lnTo>
                  <a:lnTo>
                    <a:pt x="97404" y="277561"/>
                  </a:lnTo>
                  <a:lnTo>
                    <a:pt x="142417" y="284822"/>
                  </a:lnTo>
                  <a:lnTo>
                    <a:pt x="187431" y="277561"/>
                  </a:lnTo>
                  <a:lnTo>
                    <a:pt x="226526" y="257343"/>
                  </a:lnTo>
                  <a:lnTo>
                    <a:pt x="257356" y="226513"/>
                  </a:lnTo>
                  <a:lnTo>
                    <a:pt x="277574" y="187418"/>
                  </a:lnTo>
                  <a:lnTo>
                    <a:pt x="284835" y="142405"/>
                  </a:lnTo>
                  <a:lnTo>
                    <a:pt x="277574" y="97392"/>
                  </a:lnTo>
                  <a:lnTo>
                    <a:pt x="257356" y="58301"/>
                  </a:lnTo>
                  <a:lnTo>
                    <a:pt x="226526" y="27475"/>
                  </a:lnTo>
                  <a:lnTo>
                    <a:pt x="187431" y="7259"/>
                  </a:lnTo>
                  <a:lnTo>
                    <a:pt x="142417" y="0"/>
                  </a:lnTo>
                  <a:close/>
                </a:path>
              </a:pathLst>
            </a:custGeom>
            <a:solidFill>
              <a:srgbClr val="008A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61">
              <a:extLst>
                <a:ext uri="{FF2B5EF4-FFF2-40B4-BE49-F238E27FC236}">
                  <a16:creationId xmlns:a16="http://schemas.microsoft.com/office/drawing/2014/main" id="{B349F943-3AE1-1EE5-8924-523BE74FFF29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72899" y="6401535"/>
              <a:ext cx="211518" cy="1574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2917</TotalTime>
  <Words>191</Words>
  <Application>Microsoft Office PowerPoint</Application>
  <PresentationFormat>Personnalisé</PresentationFormat>
  <Paragraphs>52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Céline</dc:creator>
  <cp:lastModifiedBy>sandrine BUCHOT</cp:lastModifiedBy>
  <cp:revision>81</cp:revision>
  <cp:lastPrinted>2025-11-18T14:48:39Z</cp:lastPrinted>
  <dcterms:created xsi:type="dcterms:W3CDTF">2023-05-01T11:03:18Z</dcterms:created>
  <dcterms:modified xsi:type="dcterms:W3CDTF">2025-12-17T14:48:53Z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2023-05-01T00:00:00Z</vt:filetime>
  </property>
  <property fmtid="{D5CDD505-2E9C-101B-9397-08002B2CF9AE}" pid="3" name="Creator">
    <vt:lpwstr>Adobe InDesign 18.2 (Macintosh)</vt:lpwstr>
  </property>
  <property fmtid="{D5CDD505-2E9C-101B-9397-08002B2CF9AE}" pid="4" name="LastSaved">
    <vt:filetime>2023-05-01T00:00:00Z</vt:filetime>
  </property>
  <property fmtid="{D5CDD505-2E9C-101B-9397-08002B2CF9AE}" pid="5" name="Producer">
    <vt:lpwstr>Adobe PDF Library 17.0</vt:lpwstr>
  </property>
</Properties>
</file>